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4"/>
  </p:sldMasterIdLst>
  <p:notesMasterIdLst>
    <p:notesMasterId r:id="rId20"/>
  </p:notesMasterIdLst>
  <p:handoutMasterIdLst>
    <p:handoutMasterId r:id="rId21"/>
  </p:handoutMasterIdLst>
  <p:sldIdLst>
    <p:sldId id="315" r:id="rId5"/>
    <p:sldId id="266" r:id="rId6"/>
    <p:sldId id="314" r:id="rId7"/>
    <p:sldId id="271" r:id="rId8"/>
    <p:sldId id="309" r:id="rId9"/>
    <p:sldId id="316" r:id="rId10"/>
    <p:sldId id="318" r:id="rId11"/>
    <p:sldId id="319" r:id="rId12"/>
    <p:sldId id="320" r:id="rId13"/>
    <p:sldId id="321" r:id="rId14"/>
    <p:sldId id="322" r:id="rId15"/>
    <p:sldId id="256" r:id="rId16"/>
    <p:sldId id="323" r:id="rId17"/>
    <p:sldId id="305" r:id="rId18"/>
    <p:sldId id="29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AA1BD55-57CD-466E-0725-B6CBA11E0D12}" name="Lauren Weldy (ALLEGIS GROUP SERVICES)" initials="LW" userId="S::v-lweldy@microsoft.com::07a2285c-a352-4b96-8658-ecc34365c15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DE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A107856-5554-42FB-B03E-39F5DBC370B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0" autoAdjust="0"/>
    <p:restoredTop sz="95388" autoAdjust="0"/>
  </p:normalViewPr>
  <p:slideViewPr>
    <p:cSldViewPr snapToGrid="0">
      <p:cViewPr varScale="1">
        <p:scale>
          <a:sx n="106" d="100"/>
          <a:sy n="106" d="100"/>
        </p:scale>
        <p:origin x="564" y="11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3149"/>
    </p:cViewPr>
  </p:sorterViewPr>
  <p:notesViewPr>
    <p:cSldViewPr snapToGrid="0">
      <p:cViewPr>
        <p:scale>
          <a:sx n="1" d="2"/>
          <a:sy n="1" d="2"/>
        </p:scale>
        <p:origin x="2640" y="28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149EEA-4625-4FE9-BB15-834F634F5C91}"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C8792896-A989-44D3-9979-80BAFDA03927}">
      <dgm:prSet/>
      <dgm:spPr/>
      <dgm:t>
        <a:bodyPr/>
        <a:lstStyle/>
        <a:p>
          <a:r>
            <a:rPr lang="en-US" b="0" baseline="0"/>
            <a:t>Review of potential landscaping bids</a:t>
          </a:r>
          <a:endParaRPr lang="en-US"/>
        </a:p>
      </dgm:t>
    </dgm:pt>
    <dgm:pt modelId="{730F83DF-A1C7-4F2E-88B2-4B4CFA931D71}" type="parTrans" cxnId="{2CD49794-77E6-4500-8A60-F703396711B6}">
      <dgm:prSet/>
      <dgm:spPr/>
      <dgm:t>
        <a:bodyPr/>
        <a:lstStyle/>
        <a:p>
          <a:endParaRPr lang="en-US"/>
        </a:p>
      </dgm:t>
    </dgm:pt>
    <dgm:pt modelId="{E2AAC158-C73F-4DED-8C72-2FE57889F6C2}" type="sibTrans" cxnId="{2CD49794-77E6-4500-8A60-F703396711B6}">
      <dgm:prSet/>
      <dgm:spPr/>
      <dgm:t>
        <a:bodyPr/>
        <a:lstStyle/>
        <a:p>
          <a:endParaRPr lang="en-US"/>
        </a:p>
      </dgm:t>
    </dgm:pt>
    <dgm:pt modelId="{6F5D17C1-3E99-4EB2-A57E-EDD1D97E909F}">
      <dgm:prSet/>
      <dgm:spPr/>
      <dgm:t>
        <a:bodyPr/>
        <a:lstStyle/>
        <a:p>
          <a:r>
            <a:rPr lang="en-US" b="0" baseline="0"/>
            <a:t>Bent Grass Meadows Drive xeriscape conversion</a:t>
          </a:r>
          <a:endParaRPr lang="en-US"/>
        </a:p>
      </dgm:t>
    </dgm:pt>
    <dgm:pt modelId="{0F2B4A7A-DD88-4366-9D2B-93A59ADE72A1}" type="parTrans" cxnId="{AD2B9F3B-CEE5-48D8-BA49-453F3D0682A0}">
      <dgm:prSet/>
      <dgm:spPr/>
      <dgm:t>
        <a:bodyPr/>
        <a:lstStyle/>
        <a:p>
          <a:endParaRPr lang="en-US"/>
        </a:p>
      </dgm:t>
    </dgm:pt>
    <dgm:pt modelId="{ED2BC7AC-82FB-4AD8-95F8-B009D384E4D0}" type="sibTrans" cxnId="{AD2B9F3B-CEE5-48D8-BA49-453F3D0682A0}">
      <dgm:prSet/>
      <dgm:spPr/>
      <dgm:t>
        <a:bodyPr/>
        <a:lstStyle/>
        <a:p>
          <a:endParaRPr lang="en-US"/>
        </a:p>
      </dgm:t>
    </dgm:pt>
    <dgm:pt modelId="{FA195F87-9012-4E8C-AC77-4F1248B9FDA9}">
      <dgm:prSet/>
      <dgm:spPr/>
      <dgm:t>
        <a:bodyPr/>
        <a:lstStyle/>
        <a:p>
          <a:r>
            <a:rPr lang="en-US" b="0" baseline="0"/>
            <a:t>Additional maintenance areas (Filing No. 2)</a:t>
          </a:r>
          <a:endParaRPr lang="en-US"/>
        </a:p>
      </dgm:t>
    </dgm:pt>
    <dgm:pt modelId="{19FC6FAB-B8B1-494E-A69F-9909853D6820}" type="parTrans" cxnId="{B1B8B977-1817-4B37-89F3-D1D1D48011BC}">
      <dgm:prSet/>
      <dgm:spPr/>
      <dgm:t>
        <a:bodyPr/>
        <a:lstStyle/>
        <a:p>
          <a:endParaRPr lang="en-US"/>
        </a:p>
      </dgm:t>
    </dgm:pt>
    <dgm:pt modelId="{0BCFCABA-F042-443B-89D2-5BE3F2621A62}" type="sibTrans" cxnId="{B1B8B977-1817-4B37-89F3-D1D1D48011BC}">
      <dgm:prSet/>
      <dgm:spPr/>
      <dgm:t>
        <a:bodyPr/>
        <a:lstStyle/>
        <a:p>
          <a:endParaRPr lang="en-US"/>
        </a:p>
      </dgm:t>
    </dgm:pt>
    <dgm:pt modelId="{06F90D66-F0F3-46D5-969A-DCD496798B81}">
      <dgm:prSet/>
      <dgm:spPr/>
      <dgm:t>
        <a:bodyPr/>
        <a:lstStyle/>
        <a:p>
          <a:r>
            <a:rPr lang="en-US" b="0" baseline="0"/>
            <a:t>“Pocket Park” discussion</a:t>
          </a:r>
          <a:endParaRPr lang="en-US"/>
        </a:p>
      </dgm:t>
    </dgm:pt>
    <dgm:pt modelId="{3391449E-8343-4F43-8C47-525A3C1F8235}" type="parTrans" cxnId="{B4FE021B-3020-4735-BC31-9D56083EB6F8}">
      <dgm:prSet/>
      <dgm:spPr/>
      <dgm:t>
        <a:bodyPr/>
        <a:lstStyle/>
        <a:p>
          <a:endParaRPr lang="en-US"/>
        </a:p>
      </dgm:t>
    </dgm:pt>
    <dgm:pt modelId="{0F45FE04-0110-4165-96E1-CD7C0C0A16CB}" type="sibTrans" cxnId="{B4FE021B-3020-4735-BC31-9D56083EB6F8}">
      <dgm:prSet/>
      <dgm:spPr/>
      <dgm:t>
        <a:bodyPr/>
        <a:lstStyle/>
        <a:p>
          <a:endParaRPr lang="en-US"/>
        </a:p>
      </dgm:t>
    </dgm:pt>
    <dgm:pt modelId="{6C80A2EB-1228-4C7C-BA79-2185E23E1B37}" type="pres">
      <dgm:prSet presAssocID="{80149EEA-4625-4FE9-BB15-834F634F5C91}" presName="root" presStyleCnt="0">
        <dgm:presLayoutVars>
          <dgm:dir/>
          <dgm:resizeHandles val="exact"/>
        </dgm:presLayoutVars>
      </dgm:prSet>
      <dgm:spPr/>
    </dgm:pt>
    <dgm:pt modelId="{323CABAA-B52E-476E-94C1-3AB14313DF4D}" type="pres">
      <dgm:prSet presAssocID="{C8792896-A989-44D3-9979-80BAFDA03927}" presName="compNode" presStyleCnt="0"/>
      <dgm:spPr/>
    </dgm:pt>
    <dgm:pt modelId="{3514F5B1-F62D-45AC-A113-1082CE4CB8A1}" type="pres">
      <dgm:prSet presAssocID="{C8792896-A989-44D3-9979-80BAFDA03927}" presName="bgRect" presStyleLbl="bgShp" presStyleIdx="0" presStyleCnt="4"/>
      <dgm:spPr/>
    </dgm:pt>
    <dgm:pt modelId="{072926A7-3360-436B-98D4-90A4D3F1EE76}" type="pres">
      <dgm:prSet presAssocID="{C8792896-A989-44D3-9979-80BAFDA0392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E6EB7A04-5DDC-4697-916B-66426CC1C6DF}" type="pres">
      <dgm:prSet presAssocID="{C8792896-A989-44D3-9979-80BAFDA03927}" presName="spaceRect" presStyleCnt="0"/>
      <dgm:spPr/>
    </dgm:pt>
    <dgm:pt modelId="{315C8BBC-2079-4642-8853-3968A4A24784}" type="pres">
      <dgm:prSet presAssocID="{C8792896-A989-44D3-9979-80BAFDA03927}" presName="parTx" presStyleLbl="revTx" presStyleIdx="0" presStyleCnt="4">
        <dgm:presLayoutVars>
          <dgm:chMax val="0"/>
          <dgm:chPref val="0"/>
        </dgm:presLayoutVars>
      </dgm:prSet>
      <dgm:spPr/>
    </dgm:pt>
    <dgm:pt modelId="{507FE7EF-E05F-4AF0-A7BE-63B157F35447}" type="pres">
      <dgm:prSet presAssocID="{E2AAC158-C73F-4DED-8C72-2FE57889F6C2}" presName="sibTrans" presStyleCnt="0"/>
      <dgm:spPr/>
    </dgm:pt>
    <dgm:pt modelId="{42394101-BB0C-4E68-8E42-A429E8C65D97}" type="pres">
      <dgm:prSet presAssocID="{6F5D17C1-3E99-4EB2-A57E-EDD1D97E909F}" presName="compNode" presStyleCnt="0"/>
      <dgm:spPr/>
    </dgm:pt>
    <dgm:pt modelId="{D68E6802-C1AE-4DAA-ACF5-A6459C14704B}" type="pres">
      <dgm:prSet presAssocID="{6F5D17C1-3E99-4EB2-A57E-EDD1D97E909F}" presName="bgRect" presStyleLbl="bgShp" presStyleIdx="1" presStyleCnt="4"/>
      <dgm:spPr/>
    </dgm:pt>
    <dgm:pt modelId="{8FC27934-0470-44CA-92C8-E1BF6889849D}" type="pres">
      <dgm:prSet presAssocID="{6F5D17C1-3E99-4EB2-A57E-EDD1D97E909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ciduous tree"/>
        </a:ext>
      </dgm:extLst>
    </dgm:pt>
    <dgm:pt modelId="{9D697F32-8017-482F-8A35-847CE7178EC0}" type="pres">
      <dgm:prSet presAssocID="{6F5D17C1-3E99-4EB2-A57E-EDD1D97E909F}" presName="spaceRect" presStyleCnt="0"/>
      <dgm:spPr/>
    </dgm:pt>
    <dgm:pt modelId="{3DC9298C-A517-44E8-9D3D-5B3FDE3AF8F8}" type="pres">
      <dgm:prSet presAssocID="{6F5D17C1-3E99-4EB2-A57E-EDD1D97E909F}" presName="parTx" presStyleLbl="revTx" presStyleIdx="1" presStyleCnt="4">
        <dgm:presLayoutVars>
          <dgm:chMax val="0"/>
          <dgm:chPref val="0"/>
        </dgm:presLayoutVars>
      </dgm:prSet>
      <dgm:spPr/>
    </dgm:pt>
    <dgm:pt modelId="{8CEB7E73-2264-4219-AA08-0917E2741E2E}" type="pres">
      <dgm:prSet presAssocID="{ED2BC7AC-82FB-4AD8-95F8-B009D384E4D0}" presName="sibTrans" presStyleCnt="0"/>
      <dgm:spPr/>
    </dgm:pt>
    <dgm:pt modelId="{DCE85E8B-227A-4418-8048-C9A798C00115}" type="pres">
      <dgm:prSet presAssocID="{FA195F87-9012-4E8C-AC77-4F1248B9FDA9}" presName="compNode" presStyleCnt="0"/>
      <dgm:spPr/>
    </dgm:pt>
    <dgm:pt modelId="{B1C62BF8-DDF1-4EE9-AE5E-28B81521F981}" type="pres">
      <dgm:prSet presAssocID="{FA195F87-9012-4E8C-AC77-4F1248B9FDA9}" presName="bgRect" presStyleLbl="bgShp" presStyleIdx="2" presStyleCnt="4"/>
      <dgm:spPr/>
    </dgm:pt>
    <dgm:pt modelId="{029520F8-3C58-467B-906D-4C24DEE4E854}" type="pres">
      <dgm:prSet presAssocID="{FA195F87-9012-4E8C-AC77-4F1248B9FDA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ools"/>
        </a:ext>
      </dgm:extLst>
    </dgm:pt>
    <dgm:pt modelId="{8E78F49F-D533-4D16-8541-8B72466AFAC5}" type="pres">
      <dgm:prSet presAssocID="{FA195F87-9012-4E8C-AC77-4F1248B9FDA9}" presName="spaceRect" presStyleCnt="0"/>
      <dgm:spPr/>
    </dgm:pt>
    <dgm:pt modelId="{9B255F6D-67CB-49E6-9E88-D15EC07FF91B}" type="pres">
      <dgm:prSet presAssocID="{FA195F87-9012-4E8C-AC77-4F1248B9FDA9}" presName="parTx" presStyleLbl="revTx" presStyleIdx="2" presStyleCnt="4">
        <dgm:presLayoutVars>
          <dgm:chMax val="0"/>
          <dgm:chPref val="0"/>
        </dgm:presLayoutVars>
      </dgm:prSet>
      <dgm:spPr/>
    </dgm:pt>
    <dgm:pt modelId="{E410EB1D-25CE-4A8D-A54F-48E9E3B971F9}" type="pres">
      <dgm:prSet presAssocID="{0BCFCABA-F042-443B-89D2-5BE3F2621A62}" presName="sibTrans" presStyleCnt="0"/>
      <dgm:spPr/>
    </dgm:pt>
    <dgm:pt modelId="{78816856-A308-4EF4-BBF8-7B203174FF78}" type="pres">
      <dgm:prSet presAssocID="{06F90D66-F0F3-46D5-969A-DCD496798B81}" presName="compNode" presStyleCnt="0"/>
      <dgm:spPr/>
    </dgm:pt>
    <dgm:pt modelId="{60C44362-990A-4EFC-ADF5-3C65BBD8C092}" type="pres">
      <dgm:prSet presAssocID="{06F90D66-F0F3-46D5-969A-DCD496798B81}" presName="bgRect" presStyleLbl="bgShp" presStyleIdx="3" presStyleCnt="4"/>
      <dgm:spPr/>
    </dgm:pt>
    <dgm:pt modelId="{58745896-41EE-4DB9-8D6D-9D804388C4A7}" type="pres">
      <dgm:prSet presAssocID="{06F90D66-F0F3-46D5-969A-DCD496798B8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ark scene"/>
        </a:ext>
      </dgm:extLst>
    </dgm:pt>
    <dgm:pt modelId="{2F012CB6-301A-48AA-AC5D-B80C116CE2BA}" type="pres">
      <dgm:prSet presAssocID="{06F90D66-F0F3-46D5-969A-DCD496798B81}" presName="spaceRect" presStyleCnt="0"/>
      <dgm:spPr/>
    </dgm:pt>
    <dgm:pt modelId="{A3C405C9-36B4-46DC-AD78-34CA31BDD0B7}" type="pres">
      <dgm:prSet presAssocID="{06F90D66-F0F3-46D5-969A-DCD496798B81}" presName="parTx" presStyleLbl="revTx" presStyleIdx="3" presStyleCnt="4">
        <dgm:presLayoutVars>
          <dgm:chMax val="0"/>
          <dgm:chPref val="0"/>
        </dgm:presLayoutVars>
      </dgm:prSet>
      <dgm:spPr/>
    </dgm:pt>
  </dgm:ptLst>
  <dgm:cxnLst>
    <dgm:cxn modelId="{B4FE021B-3020-4735-BC31-9D56083EB6F8}" srcId="{80149EEA-4625-4FE9-BB15-834F634F5C91}" destId="{06F90D66-F0F3-46D5-969A-DCD496798B81}" srcOrd="3" destOrd="0" parTransId="{3391449E-8343-4F43-8C47-525A3C1F8235}" sibTransId="{0F45FE04-0110-4165-96E1-CD7C0C0A16CB}"/>
    <dgm:cxn modelId="{AD2B9F3B-CEE5-48D8-BA49-453F3D0682A0}" srcId="{80149EEA-4625-4FE9-BB15-834F634F5C91}" destId="{6F5D17C1-3E99-4EB2-A57E-EDD1D97E909F}" srcOrd="1" destOrd="0" parTransId="{0F2B4A7A-DD88-4366-9D2B-93A59ADE72A1}" sibTransId="{ED2BC7AC-82FB-4AD8-95F8-B009D384E4D0}"/>
    <dgm:cxn modelId="{925EB45C-33B2-4DAA-A5FA-654C4A1DDF18}" type="presOf" srcId="{C8792896-A989-44D3-9979-80BAFDA03927}" destId="{315C8BBC-2079-4642-8853-3968A4A24784}" srcOrd="0" destOrd="0" presId="urn:microsoft.com/office/officeart/2018/2/layout/IconVerticalSolidList"/>
    <dgm:cxn modelId="{87DC6470-A1A9-49A4-A687-6503DC0165C7}" type="presOf" srcId="{06F90D66-F0F3-46D5-969A-DCD496798B81}" destId="{A3C405C9-36B4-46DC-AD78-34CA31BDD0B7}" srcOrd="0" destOrd="0" presId="urn:microsoft.com/office/officeart/2018/2/layout/IconVerticalSolidList"/>
    <dgm:cxn modelId="{B1B8B977-1817-4B37-89F3-D1D1D48011BC}" srcId="{80149EEA-4625-4FE9-BB15-834F634F5C91}" destId="{FA195F87-9012-4E8C-AC77-4F1248B9FDA9}" srcOrd="2" destOrd="0" parTransId="{19FC6FAB-B8B1-494E-A69F-9909853D6820}" sibTransId="{0BCFCABA-F042-443B-89D2-5BE3F2621A62}"/>
    <dgm:cxn modelId="{2CD49794-77E6-4500-8A60-F703396711B6}" srcId="{80149EEA-4625-4FE9-BB15-834F634F5C91}" destId="{C8792896-A989-44D3-9979-80BAFDA03927}" srcOrd="0" destOrd="0" parTransId="{730F83DF-A1C7-4F2E-88B2-4B4CFA931D71}" sibTransId="{E2AAC158-C73F-4DED-8C72-2FE57889F6C2}"/>
    <dgm:cxn modelId="{B56336A9-FD29-4F5A-9859-D20BB6B8B5CE}" type="presOf" srcId="{6F5D17C1-3E99-4EB2-A57E-EDD1D97E909F}" destId="{3DC9298C-A517-44E8-9D3D-5B3FDE3AF8F8}" srcOrd="0" destOrd="0" presId="urn:microsoft.com/office/officeart/2018/2/layout/IconVerticalSolidList"/>
    <dgm:cxn modelId="{AFCA3FBE-CA90-44CF-B17F-F8F09418826C}" type="presOf" srcId="{80149EEA-4625-4FE9-BB15-834F634F5C91}" destId="{6C80A2EB-1228-4C7C-BA79-2185E23E1B37}" srcOrd="0" destOrd="0" presId="urn:microsoft.com/office/officeart/2018/2/layout/IconVerticalSolidList"/>
    <dgm:cxn modelId="{9A68D8C4-18B4-470D-916A-858BC954A382}" type="presOf" srcId="{FA195F87-9012-4E8C-AC77-4F1248B9FDA9}" destId="{9B255F6D-67CB-49E6-9E88-D15EC07FF91B}" srcOrd="0" destOrd="0" presId="urn:microsoft.com/office/officeart/2018/2/layout/IconVerticalSolidList"/>
    <dgm:cxn modelId="{FC650B1B-1FD3-4BEE-B86F-0E9EB4BD34DC}" type="presParOf" srcId="{6C80A2EB-1228-4C7C-BA79-2185E23E1B37}" destId="{323CABAA-B52E-476E-94C1-3AB14313DF4D}" srcOrd="0" destOrd="0" presId="urn:microsoft.com/office/officeart/2018/2/layout/IconVerticalSolidList"/>
    <dgm:cxn modelId="{1CBE1633-927B-440F-8A9B-6E85592A7600}" type="presParOf" srcId="{323CABAA-B52E-476E-94C1-3AB14313DF4D}" destId="{3514F5B1-F62D-45AC-A113-1082CE4CB8A1}" srcOrd="0" destOrd="0" presId="urn:microsoft.com/office/officeart/2018/2/layout/IconVerticalSolidList"/>
    <dgm:cxn modelId="{56C9E211-B0CF-439D-B057-6DD643634099}" type="presParOf" srcId="{323CABAA-B52E-476E-94C1-3AB14313DF4D}" destId="{072926A7-3360-436B-98D4-90A4D3F1EE76}" srcOrd="1" destOrd="0" presId="urn:microsoft.com/office/officeart/2018/2/layout/IconVerticalSolidList"/>
    <dgm:cxn modelId="{B5E9A22C-A875-4944-80D4-E22091185028}" type="presParOf" srcId="{323CABAA-B52E-476E-94C1-3AB14313DF4D}" destId="{E6EB7A04-5DDC-4697-916B-66426CC1C6DF}" srcOrd="2" destOrd="0" presId="urn:microsoft.com/office/officeart/2018/2/layout/IconVerticalSolidList"/>
    <dgm:cxn modelId="{06EF55B0-0157-4CCD-A12A-0847202DBADF}" type="presParOf" srcId="{323CABAA-B52E-476E-94C1-3AB14313DF4D}" destId="{315C8BBC-2079-4642-8853-3968A4A24784}" srcOrd="3" destOrd="0" presId="urn:microsoft.com/office/officeart/2018/2/layout/IconVerticalSolidList"/>
    <dgm:cxn modelId="{B400BE8A-35F3-4BB8-AE64-E2EB9352C9B8}" type="presParOf" srcId="{6C80A2EB-1228-4C7C-BA79-2185E23E1B37}" destId="{507FE7EF-E05F-4AF0-A7BE-63B157F35447}" srcOrd="1" destOrd="0" presId="urn:microsoft.com/office/officeart/2018/2/layout/IconVerticalSolidList"/>
    <dgm:cxn modelId="{E2639197-8D02-4DE6-BBC5-AE498D9174DB}" type="presParOf" srcId="{6C80A2EB-1228-4C7C-BA79-2185E23E1B37}" destId="{42394101-BB0C-4E68-8E42-A429E8C65D97}" srcOrd="2" destOrd="0" presId="urn:microsoft.com/office/officeart/2018/2/layout/IconVerticalSolidList"/>
    <dgm:cxn modelId="{8BD4C059-EE6A-432D-ABCA-65F1D380DD37}" type="presParOf" srcId="{42394101-BB0C-4E68-8E42-A429E8C65D97}" destId="{D68E6802-C1AE-4DAA-ACF5-A6459C14704B}" srcOrd="0" destOrd="0" presId="urn:microsoft.com/office/officeart/2018/2/layout/IconVerticalSolidList"/>
    <dgm:cxn modelId="{B8C0E81D-D5BA-4092-AA48-230D47DE9734}" type="presParOf" srcId="{42394101-BB0C-4E68-8E42-A429E8C65D97}" destId="{8FC27934-0470-44CA-92C8-E1BF6889849D}" srcOrd="1" destOrd="0" presId="urn:microsoft.com/office/officeart/2018/2/layout/IconVerticalSolidList"/>
    <dgm:cxn modelId="{B0879100-7FEC-421B-88DD-FEAE03E622C5}" type="presParOf" srcId="{42394101-BB0C-4E68-8E42-A429E8C65D97}" destId="{9D697F32-8017-482F-8A35-847CE7178EC0}" srcOrd="2" destOrd="0" presId="urn:microsoft.com/office/officeart/2018/2/layout/IconVerticalSolidList"/>
    <dgm:cxn modelId="{D70DF8D6-AC8B-433A-AC3D-DA16382DE7F3}" type="presParOf" srcId="{42394101-BB0C-4E68-8E42-A429E8C65D97}" destId="{3DC9298C-A517-44E8-9D3D-5B3FDE3AF8F8}" srcOrd="3" destOrd="0" presId="urn:microsoft.com/office/officeart/2018/2/layout/IconVerticalSolidList"/>
    <dgm:cxn modelId="{4219AF07-6954-4B18-8BC9-6C122218EC20}" type="presParOf" srcId="{6C80A2EB-1228-4C7C-BA79-2185E23E1B37}" destId="{8CEB7E73-2264-4219-AA08-0917E2741E2E}" srcOrd="3" destOrd="0" presId="urn:microsoft.com/office/officeart/2018/2/layout/IconVerticalSolidList"/>
    <dgm:cxn modelId="{CD0F2674-CEA5-4625-9C58-C9805669BD96}" type="presParOf" srcId="{6C80A2EB-1228-4C7C-BA79-2185E23E1B37}" destId="{DCE85E8B-227A-4418-8048-C9A798C00115}" srcOrd="4" destOrd="0" presId="urn:microsoft.com/office/officeart/2018/2/layout/IconVerticalSolidList"/>
    <dgm:cxn modelId="{FDE8AB2D-8696-4057-809A-6B9A2C0FBA8D}" type="presParOf" srcId="{DCE85E8B-227A-4418-8048-C9A798C00115}" destId="{B1C62BF8-DDF1-4EE9-AE5E-28B81521F981}" srcOrd="0" destOrd="0" presId="urn:microsoft.com/office/officeart/2018/2/layout/IconVerticalSolidList"/>
    <dgm:cxn modelId="{FBFD8D0C-EA46-4C82-B157-6F808A2AA0DF}" type="presParOf" srcId="{DCE85E8B-227A-4418-8048-C9A798C00115}" destId="{029520F8-3C58-467B-906D-4C24DEE4E854}" srcOrd="1" destOrd="0" presId="urn:microsoft.com/office/officeart/2018/2/layout/IconVerticalSolidList"/>
    <dgm:cxn modelId="{5D33A385-C19A-4203-81AD-D500E75F0889}" type="presParOf" srcId="{DCE85E8B-227A-4418-8048-C9A798C00115}" destId="{8E78F49F-D533-4D16-8541-8B72466AFAC5}" srcOrd="2" destOrd="0" presId="urn:microsoft.com/office/officeart/2018/2/layout/IconVerticalSolidList"/>
    <dgm:cxn modelId="{6CE7A52F-D816-47C9-BA38-6B09704C0B09}" type="presParOf" srcId="{DCE85E8B-227A-4418-8048-C9A798C00115}" destId="{9B255F6D-67CB-49E6-9E88-D15EC07FF91B}" srcOrd="3" destOrd="0" presId="urn:microsoft.com/office/officeart/2018/2/layout/IconVerticalSolidList"/>
    <dgm:cxn modelId="{69B78C65-3720-44DE-88F2-5F5A421E66D2}" type="presParOf" srcId="{6C80A2EB-1228-4C7C-BA79-2185E23E1B37}" destId="{E410EB1D-25CE-4A8D-A54F-48E9E3B971F9}" srcOrd="5" destOrd="0" presId="urn:microsoft.com/office/officeart/2018/2/layout/IconVerticalSolidList"/>
    <dgm:cxn modelId="{62F76216-D789-4FAD-80F1-4515F24C182F}" type="presParOf" srcId="{6C80A2EB-1228-4C7C-BA79-2185E23E1B37}" destId="{78816856-A308-4EF4-BBF8-7B203174FF78}" srcOrd="6" destOrd="0" presId="urn:microsoft.com/office/officeart/2018/2/layout/IconVerticalSolidList"/>
    <dgm:cxn modelId="{2918C987-F083-47BE-8CE0-7F307164E9ED}" type="presParOf" srcId="{78816856-A308-4EF4-BBF8-7B203174FF78}" destId="{60C44362-990A-4EFC-ADF5-3C65BBD8C092}" srcOrd="0" destOrd="0" presId="urn:microsoft.com/office/officeart/2018/2/layout/IconVerticalSolidList"/>
    <dgm:cxn modelId="{D37BFAD3-A049-44A7-9027-5602FFD8BDE1}" type="presParOf" srcId="{78816856-A308-4EF4-BBF8-7B203174FF78}" destId="{58745896-41EE-4DB9-8D6D-9D804388C4A7}" srcOrd="1" destOrd="0" presId="urn:microsoft.com/office/officeart/2018/2/layout/IconVerticalSolidList"/>
    <dgm:cxn modelId="{4E452916-D36D-45AD-88AA-174CE7C0C130}" type="presParOf" srcId="{78816856-A308-4EF4-BBF8-7B203174FF78}" destId="{2F012CB6-301A-48AA-AC5D-B80C116CE2BA}" srcOrd="2" destOrd="0" presId="urn:microsoft.com/office/officeart/2018/2/layout/IconVerticalSolidList"/>
    <dgm:cxn modelId="{270799BE-6CEE-48B2-9F73-A9BF2F2A65F9}" type="presParOf" srcId="{78816856-A308-4EF4-BBF8-7B203174FF78}" destId="{A3C405C9-36B4-46DC-AD78-34CA31BDD0B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4F5B1-F62D-45AC-A113-1082CE4CB8A1}">
      <dsp:nvSpPr>
        <dsp:cNvPr id="0" name=""/>
        <dsp:cNvSpPr/>
      </dsp:nvSpPr>
      <dsp:spPr>
        <a:xfrm>
          <a:off x="0" y="1393"/>
          <a:ext cx="9835087" cy="7062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2926A7-3360-436B-98D4-90A4D3F1EE76}">
      <dsp:nvSpPr>
        <dsp:cNvPr id="0" name=""/>
        <dsp:cNvSpPr/>
      </dsp:nvSpPr>
      <dsp:spPr>
        <a:xfrm>
          <a:off x="213647" y="160305"/>
          <a:ext cx="388450" cy="3884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15C8BBC-2079-4642-8853-3968A4A24784}">
      <dsp:nvSpPr>
        <dsp:cNvPr id="0" name=""/>
        <dsp:cNvSpPr/>
      </dsp:nvSpPr>
      <dsp:spPr>
        <a:xfrm>
          <a:off x="815746" y="1393"/>
          <a:ext cx="9019340" cy="706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747" tIns="74747" rIns="74747" bIns="74747" numCol="1" spcCol="1270" anchor="ctr" anchorCtr="0">
          <a:noAutofit/>
        </a:bodyPr>
        <a:lstStyle/>
        <a:p>
          <a:pPr marL="0" lvl="0" indent="0" algn="l" defTabSz="977900">
            <a:lnSpc>
              <a:spcPct val="90000"/>
            </a:lnSpc>
            <a:spcBef>
              <a:spcPct val="0"/>
            </a:spcBef>
            <a:spcAft>
              <a:spcPct val="35000"/>
            </a:spcAft>
            <a:buNone/>
          </a:pPr>
          <a:r>
            <a:rPr lang="en-US" sz="2200" b="0" kern="1200" baseline="0"/>
            <a:t>Review of potential landscaping bids</a:t>
          </a:r>
          <a:endParaRPr lang="en-US" sz="2200" kern="1200"/>
        </a:p>
      </dsp:txBody>
      <dsp:txXfrm>
        <a:off x="815746" y="1393"/>
        <a:ext cx="9019340" cy="706273"/>
      </dsp:txXfrm>
    </dsp:sp>
    <dsp:sp modelId="{D68E6802-C1AE-4DAA-ACF5-A6459C14704B}">
      <dsp:nvSpPr>
        <dsp:cNvPr id="0" name=""/>
        <dsp:cNvSpPr/>
      </dsp:nvSpPr>
      <dsp:spPr>
        <a:xfrm>
          <a:off x="0" y="884235"/>
          <a:ext cx="9835087" cy="7062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C27934-0470-44CA-92C8-E1BF6889849D}">
      <dsp:nvSpPr>
        <dsp:cNvPr id="0" name=""/>
        <dsp:cNvSpPr/>
      </dsp:nvSpPr>
      <dsp:spPr>
        <a:xfrm>
          <a:off x="213647" y="1043147"/>
          <a:ext cx="388450" cy="3884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DC9298C-A517-44E8-9D3D-5B3FDE3AF8F8}">
      <dsp:nvSpPr>
        <dsp:cNvPr id="0" name=""/>
        <dsp:cNvSpPr/>
      </dsp:nvSpPr>
      <dsp:spPr>
        <a:xfrm>
          <a:off x="815746" y="884235"/>
          <a:ext cx="9019340" cy="706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747" tIns="74747" rIns="74747" bIns="74747" numCol="1" spcCol="1270" anchor="ctr" anchorCtr="0">
          <a:noAutofit/>
        </a:bodyPr>
        <a:lstStyle/>
        <a:p>
          <a:pPr marL="0" lvl="0" indent="0" algn="l" defTabSz="977900">
            <a:lnSpc>
              <a:spcPct val="90000"/>
            </a:lnSpc>
            <a:spcBef>
              <a:spcPct val="0"/>
            </a:spcBef>
            <a:spcAft>
              <a:spcPct val="35000"/>
            </a:spcAft>
            <a:buNone/>
          </a:pPr>
          <a:r>
            <a:rPr lang="en-US" sz="2200" b="0" kern="1200" baseline="0"/>
            <a:t>Bent Grass Meadows Drive xeriscape conversion</a:t>
          </a:r>
          <a:endParaRPr lang="en-US" sz="2200" kern="1200"/>
        </a:p>
      </dsp:txBody>
      <dsp:txXfrm>
        <a:off x="815746" y="884235"/>
        <a:ext cx="9019340" cy="706273"/>
      </dsp:txXfrm>
    </dsp:sp>
    <dsp:sp modelId="{B1C62BF8-DDF1-4EE9-AE5E-28B81521F981}">
      <dsp:nvSpPr>
        <dsp:cNvPr id="0" name=""/>
        <dsp:cNvSpPr/>
      </dsp:nvSpPr>
      <dsp:spPr>
        <a:xfrm>
          <a:off x="0" y="1767078"/>
          <a:ext cx="9835087" cy="7062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9520F8-3C58-467B-906D-4C24DEE4E854}">
      <dsp:nvSpPr>
        <dsp:cNvPr id="0" name=""/>
        <dsp:cNvSpPr/>
      </dsp:nvSpPr>
      <dsp:spPr>
        <a:xfrm>
          <a:off x="213647" y="1925989"/>
          <a:ext cx="388450" cy="3884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255F6D-67CB-49E6-9E88-D15EC07FF91B}">
      <dsp:nvSpPr>
        <dsp:cNvPr id="0" name=""/>
        <dsp:cNvSpPr/>
      </dsp:nvSpPr>
      <dsp:spPr>
        <a:xfrm>
          <a:off x="815746" y="1767078"/>
          <a:ext cx="9019340" cy="706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747" tIns="74747" rIns="74747" bIns="74747" numCol="1" spcCol="1270" anchor="ctr" anchorCtr="0">
          <a:noAutofit/>
        </a:bodyPr>
        <a:lstStyle/>
        <a:p>
          <a:pPr marL="0" lvl="0" indent="0" algn="l" defTabSz="977900">
            <a:lnSpc>
              <a:spcPct val="90000"/>
            </a:lnSpc>
            <a:spcBef>
              <a:spcPct val="0"/>
            </a:spcBef>
            <a:spcAft>
              <a:spcPct val="35000"/>
            </a:spcAft>
            <a:buNone/>
          </a:pPr>
          <a:r>
            <a:rPr lang="en-US" sz="2200" b="0" kern="1200" baseline="0"/>
            <a:t>Additional maintenance areas (Filing No. 2)</a:t>
          </a:r>
          <a:endParaRPr lang="en-US" sz="2200" kern="1200"/>
        </a:p>
      </dsp:txBody>
      <dsp:txXfrm>
        <a:off x="815746" y="1767078"/>
        <a:ext cx="9019340" cy="706273"/>
      </dsp:txXfrm>
    </dsp:sp>
    <dsp:sp modelId="{60C44362-990A-4EFC-ADF5-3C65BBD8C092}">
      <dsp:nvSpPr>
        <dsp:cNvPr id="0" name=""/>
        <dsp:cNvSpPr/>
      </dsp:nvSpPr>
      <dsp:spPr>
        <a:xfrm>
          <a:off x="0" y="2649920"/>
          <a:ext cx="9835087" cy="7062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745896-41EE-4DB9-8D6D-9D804388C4A7}">
      <dsp:nvSpPr>
        <dsp:cNvPr id="0" name=""/>
        <dsp:cNvSpPr/>
      </dsp:nvSpPr>
      <dsp:spPr>
        <a:xfrm>
          <a:off x="213647" y="2808832"/>
          <a:ext cx="388450" cy="3884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3C405C9-36B4-46DC-AD78-34CA31BDD0B7}">
      <dsp:nvSpPr>
        <dsp:cNvPr id="0" name=""/>
        <dsp:cNvSpPr/>
      </dsp:nvSpPr>
      <dsp:spPr>
        <a:xfrm>
          <a:off x="815746" y="2649920"/>
          <a:ext cx="9019340" cy="706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747" tIns="74747" rIns="74747" bIns="74747" numCol="1" spcCol="1270" anchor="ctr" anchorCtr="0">
          <a:noAutofit/>
        </a:bodyPr>
        <a:lstStyle/>
        <a:p>
          <a:pPr marL="0" lvl="0" indent="0" algn="l" defTabSz="977900">
            <a:lnSpc>
              <a:spcPct val="90000"/>
            </a:lnSpc>
            <a:spcBef>
              <a:spcPct val="0"/>
            </a:spcBef>
            <a:spcAft>
              <a:spcPct val="35000"/>
            </a:spcAft>
            <a:buNone/>
          </a:pPr>
          <a:r>
            <a:rPr lang="en-US" sz="2200" b="0" kern="1200" baseline="0"/>
            <a:t>“Pocket Park” discussion</a:t>
          </a:r>
          <a:endParaRPr lang="en-US" sz="2200" kern="1200"/>
        </a:p>
      </dsp:txBody>
      <dsp:txXfrm>
        <a:off x="815746" y="2649920"/>
        <a:ext cx="9019340" cy="70627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89D207-BE08-4B33-B5B0-5A5A94C951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5E58DB9-49DC-495B-A68F-33D105C906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7A1AC4-3AE8-4F87-AAED-904EC6054702}" type="datetimeFigureOut">
              <a:rPr lang="en-US" smtClean="0"/>
              <a:t>2/6/2025</a:t>
            </a:fld>
            <a:endParaRPr lang="en-US" dirty="0"/>
          </a:p>
        </p:txBody>
      </p:sp>
      <p:sp>
        <p:nvSpPr>
          <p:cNvPr id="4" name="Footer Placeholder 3">
            <a:extLst>
              <a:ext uri="{FF2B5EF4-FFF2-40B4-BE49-F238E27FC236}">
                <a16:creationId xmlns:a16="http://schemas.microsoft.com/office/drawing/2014/main" id="{7F66337E-DAD5-442C-9B8F-E10EB7D972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EE3BDF2-02BD-4181-AC28-FD56172CC62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F8A362-CAFC-4987-9A50-47570528395E}" type="slidenum">
              <a:rPr lang="en-US" smtClean="0"/>
              <a:t>‹#›</a:t>
            </a:fld>
            <a:endParaRPr lang="en-US" dirty="0"/>
          </a:p>
        </p:txBody>
      </p:sp>
    </p:spTree>
    <p:extLst>
      <p:ext uri="{BB962C8B-B14F-4D97-AF65-F5344CB8AC3E}">
        <p14:creationId xmlns:p14="http://schemas.microsoft.com/office/powerpoint/2010/main" val="452374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556653-6123-4FE4-861F-5F9583BF59B0}" type="datetimeFigureOut">
              <a:rPr lang="en-US" smtClean="0"/>
              <a:t>2/6/2025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EEB602-95FC-483A-B12D-216A7AD7EA24}" type="slidenum">
              <a:rPr lang="en-US" smtClean="0"/>
              <a:t>‹#›</a:t>
            </a:fld>
            <a:endParaRPr lang="en-US" dirty="0"/>
          </a:p>
        </p:txBody>
      </p:sp>
    </p:spTree>
    <p:extLst>
      <p:ext uri="{BB962C8B-B14F-4D97-AF65-F5344CB8AC3E}">
        <p14:creationId xmlns:p14="http://schemas.microsoft.com/office/powerpoint/2010/main" val="1325843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1</a:t>
            </a:fld>
            <a:endParaRPr lang="en-US" dirty="0"/>
          </a:p>
        </p:txBody>
      </p:sp>
    </p:spTree>
    <p:extLst>
      <p:ext uri="{BB962C8B-B14F-4D97-AF65-F5344CB8AC3E}">
        <p14:creationId xmlns:p14="http://schemas.microsoft.com/office/powerpoint/2010/main" val="335608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2</a:t>
            </a:fld>
            <a:endParaRPr lang="en-US" dirty="0"/>
          </a:p>
        </p:txBody>
      </p:sp>
    </p:spTree>
    <p:extLst>
      <p:ext uri="{BB962C8B-B14F-4D97-AF65-F5344CB8AC3E}">
        <p14:creationId xmlns:p14="http://schemas.microsoft.com/office/powerpoint/2010/main" val="1727451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3</a:t>
            </a:fld>
            <a:endParaRPr lang="en-US" dirty="0"/>
          </a:p>
        </p:txBody>
      </p:sp>
    </p:spTree>
    <p:extLst>
      <p:ext uri="{BB962C8B-B14F-4D97-AF65-F5344CB8AC3E}">
        <p14:creationId xmlns:p14="http://schemas.microsoft.com/office/powerpoint/2010/main" val="3743899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4</a:t>
            </a:fld>
            <a:endParaRPr lang="en-US" dirty="0"/>
          </a:p>
        </p:txBody>
      </p:sp>
    </p:spTree>
    <p:extLst>
      <p:ext uri="{BB962C8B-B14F-4D97-AF65-F5344CB8AC3E}">
        <p14:creationId xmlns:p14="http://schemas.microsoft.com/office/powerpoint/2010/main" val="4200283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5</a:t>
            </a:fld>
            <a:endParaRPr lang="en-US" dirty="0"/>
          </a:p>
        </p:txBody>
      </p:sp>
    </p:spTree>
    <p:extLst>
      <p:ext uri="{BB962C8B-B14F-4D97-AF65-F5344CB8AC3E}">
        <p14:creationId xmlns:p14="http://schemas.microsoft.com/office/powerpoint/2010/main" val="2191268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12</a:t>
            </a:fld>
            <a:endParaRPr lang="en-US" dirty="0"/>
          </a:p>
        </p:txBody>
      </p:sp>
    </p:spTree>
    <p:extLst>
      <p:ext uri="{BB962C8B-B14F-4D97-AF65-F5344CB8AC3E}">
        <p14:creationId xmlns:p14="http://schemas.microsoft.com/office/powerpoint/2010/main" val="303174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2A592-C485-F2AB-7D0D-3AD5BDBAB5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DF72D6-0EBF-44DC-5066-A7FEA92F04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8F0F7E-E85A-4114-EC7B-38D6BFF21B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424A30-8297-B41B-A441-95C79E35EF22}"/>
              </a:ext>
            </a:extLst>
          </p:cNvPr>
          <p:cNvSpPr>
            <a:spLocks noGrp="1"/>
          </p:cNvSpPr>
          <p:nvPr>
            <p:ph type="sldNum" sz="quarter" idx="5"/>
          </p:nvPr>
        </p:nvSpPr>
        <p:spPr/>
        <p:txBody>
          <a:bodyPr/>
          <a:lstStyle/>
          <a:p>
            <a:fld id="{54EEB602-95FC-483A-B12D-216A7AD7EA24}" type="slidenum">
              <a:rPr lang="en-US" smtClean="0"/>
              <a:t>13</a:t>
            </a:fld>
            <a:endParaRPr lang="en-US" dirty="0"/>
          </a:p>
        </p:txBody>
      </p:sp>
    </p:spTree>
    <p:extLst>
      <p:ext uri="{BB962C8B-B14F-4D97-AF65-F5344CB8AC3E}">
        <p14:creationId xmlns:p14="http://schemas.microsoft.com/office/powerpoint/2010/main" val="1373810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14</a:t>
            </a:fld>
            <a:endParaRPr lang="en-US" dirty="0"/>
          </a:p>
        </p:txBody>
      </p:sp>
    </p:spTree>
    <p:extLst>
      <p:ext uri="{BB962C8B-B14F-4D97-AF65-F5344CB8AC3E}">
        <p14:creationId xmlns:p14="http://schemas.microsoft.com/office/powerpoint/2010/main" val="2714327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15</a:t>
            </a:fld>
            <a:endParaRPr lang="en-US" dirty="0"/>
          </a:p>
        </p:txBody>
      </p:sp>
    </p:spTree>
    <p:extLst>
      <p:ext uri="{BB962C8B-B14F-4D97-AF65-F5344CB8AC3E}">
        <p14:creationId xmlns:p14="http://schemas.microsoft.com/office/powerpoint/2010/main" val="580697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D69555-EE48-4B19-812B-4E1068DBF976}"/>
              </a:ext>
            </a:extLst>
          </p:cNvPr>
          <p:cNvSpPr/>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57">
            <a:extLst>
              <a:ext uri="{FF2B5EF4-FFF2-40B4-BE49-F238E27FC236}">
                <a16:creationId xmlns:a16="http://schemas.microsoft.com/office/drawing/2014/main" id="{57AEB73D-F521-4B19-820F-12DB6BCC8406}"/>
              </a:ext>
            </a:extLst>
          </p:cNvPr>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 name="Title 1"/>
          <p:cNvSpPr>
            <a:spLocks noGrp="1"/>
          </p:cNvSpPr>
          <p:nvPr>
            <p:ph type="ctrTitle"/>
          </p:nvPr>
        </p:nvSpPr>
        <p:spPr>
          <a:xfrm>
            <a:off x="855388" y="863068"/>
            <a:ext cx="6007691" cy="4985916"/>
          </a:xfrm>
        </p:spPr>
        <p:txBody>
          <a:bodyPr anchor="ctr">
            <a:noAutofit/>
          </a:bodyPr>
          <a:lstStyle>
            <a:lvl1pPr algn="l">
              <a:lnSpc>
                <a:spcPct val="125000"/>
              </a:lnSpc>
              <a:defRPr sz="6000" b="0" cap="all" spc="150" baseline="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197352" y="863068"/>
            <a:ext cx="3351729" cy="5120069"/>
          </a:xfrm>
        </p:spPr>
        <p:txBody>
          <a:bodyPr anchor="ctr">
            <a:normAutofit/>
          </a:bodyPr>
          <a:lstStyle>
            <a:lvl1pPr marL="0" indent="0" algn="l">
              <a:lnSpc>
                <a:spcPct val="150000"/>
              </a:lnSpc>
              <a:buNone/>
              <a:defRPr sz="2400" b="0" cap="none"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a:extLst>
              <a:ext uri="{FF2B5EF4-FFF2-40B4-BE49-F238E27FC236}">
                <a16:creationId xmlns:a16="http://schemas.microsoft.com/office/drawing/2014/main" id="{6B72EEBA-3A5D-41CE-8465-A45A0F65674E}"/>
              </a:ext>
            </a:extLst>
          </p:cNvPr>
          <p:cNvSpPr/>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12">
            <a:extLst>
              <a:ext uri="{FF2B5EF4-FFF2-40B4-BE49-F238E27FC236}">
                <a16:creationId xmlns:a16="http://schemas.microsoft.com/office/drawing/2014/main" id="{79F4CF2F-CDFA-4A37-837C-819D5238EAB4}"/>
              </a:ext>
            </a:extLst>
          </p:cNvPr>
          <p:cNvSpPr>
            <a:spLocks noGrp="1"/>
          </p:cNvSpPr>
          <p:nvPr>
            <p:ph type="dt" sz="half" idx="10"/>
          </p:nvPr>
        </p:nvSpPr>
        <p:spPr>
          <a:xfrm>
            <a:off x="8197353" y="6309360"/>
            <a:ext cx="2151134" cy="457200"/>
          </a:xfrm>
        </p:spPr>
        <p:txBody>
          <a:bodyPr/>
          <a:lstStyle/>
          <a:p>
            <a:r>
              <a:rPr lang="en-US"/>
              <a:t>9/8/20XX</a:t>
            </a:r>
            <a:endParaRPr lang="en-US" dirty="0"/>
          </a:p>
        </p:txBody>
      </p:sp>
      <p:sp>
        <p:nvSpPr>
          <p:cNvPr id="15" name="Footer Placeholder 14">
            <a:extLst>
              <a:ext uri="{FF2B5EF4-FFF2-40B4-BE49-F238E27FC236}">
                <a16:creationId xmlns:a16="http://schemas.microsoft.com/office/drawing/2014/main" id="{CFECE62A-61A4-407D-8F0B-D459CD977C75}"/>
              </a:ext>
            </a:extLst>
          </p:cNvPr>
          <p:cNvSpPr>
            <a:spLocks noGrp="1"/>
          </p:cNvSpPr>
          <p:nvPr>
            <p:ph type="ftr" sz="quarter" idx="11"/>
          </p:nvPr>
        </p:nvSpPr>
        <p:spPr>
          <a:xfrm>
            <a:off x="855388" y="6309360"/>
            <a:ext cx="6007691" cy="457200"/>
          </a:xfrm>
        </p:spPr>
        <p:txBody>
          <a:bodyPr/>
          <a:lstStyle>
            <a:lvl1pPr algn="r">
              <a:defRPr/>
            </a:lvl1pPr>
          </a:lstStyle>
          <a:p>
            <a:r>
              <a:rPr lang="en-US"/>
              <a:t>Presentation Title</a:t>
            </a:r>
            <a:endParaRPr lang="en-US" dirty="0"/>
          </a:p>
        </p:txBody>
      </p:sp>
      <p:sp>
        <p:nvSpPr>
          <p:cNvPr id="27" name="Slide Number Placeholder 26">
            <a:extLst>
              <a:ext uri="{FF2B5EF4-FFF2-40B4-BE49-F238E27FC236}">
                <a16:creationId xmlns:a16="http://schemas.microsoft.com/office/drawing/2014/main" id="{99FE60A9-FE2A-451F-9244-60FCE7FE9AD7}"/>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4233062062"/>
      </p:ext>
    </p:extLst>
  </p:cSld>
  <p:clrMapOvr>
    <a:masterClrMapping/>
  </p:clrMapOvr>
  <p:hf sldNum="0" hdr="0" ftr="0" dt="0"/>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9/8/20XX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33523653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r>
              <a:rPr lang="en-US"/>
              <a:t>9/8/20XX</a:t>
            </a:r>
            <a:endParaRPr lang="en-US" dirty="0"/>
          </a:p>
        </p:txBody>
      </p:sp>
      <p:sp>
        <p:nvSpPr>
          <p:cNvPr id="5" name="Footer Placeholder 4"/>
          <p:cNvSpPr>
            <a:spLocks noGrp="1"/>
          </p:cNvSpPr>
          <p:nvPr>
            <p:ph type="ftr" sz="quarter" idx="11"/>
          </p:nvPr>
        </p:nvSpPr>
        <p:spPr>
          <a:xfrm>
            <a:off x="2933699" y="6296615"/>
            <a:ext cx="5959577" cy="365125"/>
          </a:xfrm>
        </p:spPr>
        <p:txBody>
          <a:bodyPr/>
          <a:lstStyle/>
          <a:p>
            <a:r>
              <a:rPr lang="en-US"/>
              <a:t>Presentation Title</a:t>
            </a:r>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221572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3">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F5F5DFA-1BC3-4062-9356-6145C9F7CD56}"/>
              </a:ext>
              <a:ext uri="{C183D7F6-B498-43B3-948B-1728B52AA6E4}">
                <adec:decorative xmlns:adec="http://schemas.microsoft.com/office/drawing/2017/decorative" val="1"/>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6B5D461-AEC0-477F-A77A-6227F95A8374}"/>
              </a:ext>
              <a:ext uri="{C183D7F6-B498-43B3-948B-1728B52AA6E4}">
                <adec:decorative xmlns:adec="http://schemas.microsoft.com/office/drawing/2017/decorative" val="1"/>
              </a:ext>
            </a:extLst>
          </p:cNvPr>
          <p:cNvSpPr/>
          <p:nvPr userDrawn="1"/>
        </p:nvSpPr>
        <p:spPr>
          <a:xfrm>
            <a:off x="8175813" y="0"/>
            <a:ext cx="4016188" cy="1056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E1A041D-DE47-45FA-AC78-CC7FD02571F2}"/>
              </a:ext>
              <a:ext uri="{C183D7F6-B498-43B3-948B-1728B52AA6E4}">
                <adec:decorative xmlns:adec="http://schemas.microsoft.com/office/drawing/2017/decorative" val="1"/>
              </a:ext>
            </a:extLst>
          </p:cNvPr>
          <p:cNvSpPr/>
          <p:nvPr userDrawn="1"/>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1614254-52EF-4F58-99B1-CDA7C39223C1}"/>
              </a:ext>
              <a:ext uri="{C183D7F6-B498-43B3-948B-1728B52AA6E4}">
                <adec:decorative xmlns:adec="http://schemas.microsoft.com/office/drawing/2017/decorative" val="1"/>
              </a:ext>
            </a:extLst>
          </p:cNvPr>
          <p:cNvSpPr/>
          <p:nvPr userDrawn="1"/>
        </p:nvSpPr>
        <p:spPr>
          <a:xfrm>
            <a:off x="-9134" y="1095508"/>
            <a:ext cx="8203482"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BD3B3ABA-0408-41EA-935D-D4F4586AA840}"/>
              </a:ext>
            </a:extLst>
          </p:cNvPr>
          <p:cNvSpPr>
            <a:spLocks noGrp="1"/>
          </p:cNvSpPr>
          <p:nvPr>
            <p:ph type="title" hasCustomPrompt="1"/>
          </p:nvPr>
        </p:nvSpPr>
        <p:spPr>
          <a:xfrm>
            <a:off x="787178" y="1361923"/>
            <a:ext cx="6623040" cy="1421898"/>
          </a:xfrm>
        </p:spPr>
        <p:txBody>
          <a:bodyPr anchor="b" anchorCtr="0">
            <a:noAutofit/>
          </a:bodyPr>
          <a:lstStyle>
            <a:lvl1pPr>
              <a:lnSpc>
                <a:spcPct val="100000"/>
              </a:lnSpc>
              <a:defRPr sz="3200"/>
            </a:lvl1pPr>
          </a:lstStyle>
          <a:p>
            <a:r>
              <a:rPr lang="en-US" dirty="0"/>
              <a:t>Click to add title</a:t>
            </a:r>
          </a:p>
        </p:txBody>
      </p:sp>
      <p:sp>
        <p:nvSpPr>
          <p:cNvPr id="3" name="Content Placeholder 2">
            <a:extLst>
              <a:ext uri="{FF2B5EF4-FFF2-40B4-BE49-F238E27FC236}">
                <a16:creationId xmlns:a16="http://schemas.microsoft.com/office/drawing/2014/main" id="{C40EA5BF-04A6-2B17-0703-8419C4DB97FF}"/>
              </a:ext>
            </a:extLst>
          </p:cNvPr>
          <p:cNvSpPr>
            <a:spLocks noGrp="1"/>
          </p:cNvSpPr>
          <p:nvPr>
            <p:ph sz="quarter" idx="14" hasCustomPrompt="1"/>
          </p:nvPr>
        </p:nvSpPr>
        <p:spPr>
          <a:xfrm>
            <a:off x="787399" y="2916772"/>
            <a:ext cx="6622819" cy="2852639"/>
          </a:xfrm>
        </p:spPr>
        <p:txBody>
          <a:bodyPr anchor="t"/>
          <a:lstStyle>
            <a:lvl1pPr marL="0" indent="0">
              <a:lnSpc>
                <a:spcPct val="125000"/>
              </a:lnSpc>
              <a:spcAft>
                <a:spcPts val="600"/>
              </a:spcAft>
              <a:buNone/>
              <a:defRPr sz="2000" b="0"/>
            </a:lvl1pPr>
            <a:lvl2pPr>
              <a:lnSpc>
                <a:spcPct val="125000"/>
              </a:lnSpc>
              <a:spcAft>
                <a:spcPts val="600"/>
              </a:spcAft>
              <a:defRPr/>
            </a:lvl2pPr>
            <a:lvl3pPr>
              <a:lnSpc>
                <a:spcPct val="125000"/>
              </a:lnSpc>
              <a:spcAft>
                <a:spcPts val="600"/>
              </a:spcAft>
              <a:defRPr/>
            </a:lvl3pPr>
            <a:lvl4pPr>
              <a:lnSpc>
                <a:spcPct val="125000"/>
              </a:lnSpc>
              <a:spcAft>
                <a:spcPts val="600"/>
              </a:spcAft>
              <a:defRPr/>
            </a:lvl4pPr>
            <a:lvl5pPr>
              <a:lnSpc>
                <a:spcPct val="125000"/>
              </a:lnSpc>
              <a:spcAft>
                <a:spcPts val="600"/>
              </a:spcAf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a:extLst>
              <a:ext uri="{FF2B5EF4-FFF2-40B4-BE49-F238E27FC236}">
                <a16:creationId xmlns:a16="http://schemas.microsoft.com/office/drawing/2014/main" id="{1837301C-2B9B-4119-9002-BD6DB2AB87FB}"/>
              </a:ext>
              <a:ext uri="{C183D7F6-B498-43B3-948B-1728B52AA6E4}">
                <adec:decorative xmlns:adec="http://schemas.microsoft.com/office/drawing/2017/decorative" val="1"/>
              </a:ext>
            </a:extLst>
          </p:cNvPr>
          <p:cNvSpPr/>
          <p:nvPr userDrawn="1"/>
        </p:nvSpPr>
        <p:spPr>
          <a:xfrm>
            <a:off x="-1" y="6144405"/>
            <a:ext cx="8150087" cy="7135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D12738D-D0ED-4899-A01C-42439B5B3E64}"/>
              </a:ext>
              <a:ext uri="{C183D7F6-B498-43B3-948B-1728B52AA6E4}">
                <adec:decorative xmlns:adec="http://schemas.microsoft.com/office/drawing/2017/decorative" val="1"/>
              </a:ext>
            </a:extLst>
          </p:cNvPr>
          <p:cNvSpPr/>
          <p:nvPr userDrawn="1"/>
        </p:nvSpPr>
        <p:spPr>
          <a:xfrm>
            <a:off x="8206532" y="6167615"/>
            <a:ext cx="3982418"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EED261D-45B9-40C1-8341-8B8B796E8AE2}"/>
              </a:ext>
              <a:ext uri="{C183D7F6-B498-43B3-948B-1728B52AA6E4}">
                <adec:decorative xmlns:adec="http://schemas.microsoft.com/office/drawing/2017/decorative" val="1"/>
              </a:ext>
            </a:extLst>
          </p:cNvPr>
          <p:cNvSpPr/>
          <p:nvPr userDrawn="1"/>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ooter Placeholder 7">
            <a:extLst>
              <a:ext uri="{FF2B5EF4-FFF2-40B4-BE49-F238E27FC236}">
                <a16:creationId xmlns:a16="http://schemas.microsoft.com/office/drawing/2014/main" id="{182CF530-D736-4104-8678-850EEDF997E6}"/>
              </a:ext>
            </a:extLst>
          </p:cNvPr>
          <p:cNvSpPr>
            <a:spLocks noGrp="1"/>
          </p:cNvSpPr>
          <p:nvPr>
            <p:ph type="ftr" sz="quarter" idx="11"/>
          </p:nvPr>
        </p:nvSpPr>
        <p:spPr>
          <a:xfrm>
            <a:off x="787178" y="6309360"/>
            <a:ext cx="6623040" cy="457200"/>
          </a:xfrm>
        </p:spPr>
        <p:txBody>
          <a:bodyPr/>
          <a:lstStyle>
            <a:lvl1pPr>
              <a:defRPr>
                <a:solidFill>
                  <a:schemeClr val="bg1"/>
                </a:solidFill>
              </a:defRPr>
            </a:lvl1pPr>
          </a:lstStyle>
          <a:p>
            <a:r>
              <a:rPr lang="en-US" dirty="0"/>
              <a:t>Presentation Title</a:t>
            </a:r>
          </a:p>
        </p:txBody>
      </p:sp>
      <p:sp>
        <p:nvSpPr>
          <p:cNvPr id="19" name="Date Placeholder 5">
            <a:extLst>
              <a:ext uri="{FF2B5EF4-FFF2-40B4-BE49-F238E27FC236}">
                <a16:creationId xmlns:a16="http://schemas.microsoft.com/office/drawing/2014/main" id="{8DEDB7CE-711E-4E43-9450-4C7BECE2FCFC}"/>
              </a:ext>
            </a:extLst>
          </p:cNvPr>
          <p:cNvSpPr>
            <a:spLocks noGrp="1"/>
          </p:cNvSpPr>
          <p:nvPr>
            <p:ph type="dt" sz="half" idx="10"/>
          </p:nvPr>
        </p:nvSpPr>
        <p:spPr>
          <a:xfrm>
            <a:off x="8379537" y="6309360"/>
            <a:ext cx="1885598" cy="457200"/>
          </a:xfrm>
        </p:spPr>
        <p:txBody>
          <a:bodyPr/>
          <a:lstStyle/>
          <a:p>
            <a:r>
              <a:rPr lang="en-US" dirty="0"/>
              <a:t>9/8/20XX</a:t>
            </a:r>
          </a:p>
        </p:txBody>
      </p:sp>
      <p:sp>
        <p:nvSpPr>
          <p:cNvPr id="20" name="Slide Number Placeholder 9">
            <a:extLst>
              <a:ext uri="{FF2B5EF4-FFF2-40B4-BE49-F238E27FC236}">
                <a16:creationId xmlns:a16="http://schemas.microsoft.com/office/drawing/2014/main" id="{F5D9588C-9E6B-42F6-8B42-D18388626ACB}"/>
              </a:ext>
            </a:extLst>
          </p:cNvPr>
          <p:cNvSpPr>
            <a:spLocks noGrp="1"/>
          </p:cNvSpPr>
          <p:nvPr>
            <p:ph type="sldNum" sz="quarter" idx="12"/>
          </p:nvPr>
        </p:nvSpPr>
        <p:spPr>
          <a:xfrm>
            <a:off x="10569202" y="6309360"/>
            <a:ext cx="979879" cy="457200"/>
          </a:xfrm>
        </p:spPr>
        <p:txBody>
          <a:bodyPr/>
          <a:lstStyle>
            <a:lvl1pPr>
              <a:defRPr sz="1200" b="0"/>
            </a:lvl1pPr>
          </a:lstStyle>
          <a:p>
            <a:fld id="{FAEF9944-A4F6-4C59-AEBD-678D6480B8EA}" type="slidenum">
              <a:rPr lang="en-US" smtClean="0"/>
              <a:pPr/>
              <a:t>‹#›</a:t>
            </a:fld>
            <a:endParaRPr lang="en-US" dirty="0"/>
          </a:p>
        </p:txBody>
      </p:sp>
      <p:sp>
        <p:nvSpPr>
          <p:cNvPr id="18" name="Rectangle 17">
            <a:extLst>
              <a:ext uri="{FF2B5EF4-FFF2-40B4-BE49-F238E27FC236}">
                <a16:creationId xmlns:a16="http://schemas.microsoft.com/office/drawing/2014/main" id="{3E23953F-BF80-48E0-8282-62907D6C29C6}"/>
              </a:ext>
              <a:ext uri="{C183D7F6-B498-43B3-948B-1728B52AA6E4}">
                <adec:decorative xmlns:adec="http://schemas.microsoft.com/office/drawing/2017/decorative" val="1"/>
              </a:ext>
            </a:extLst>
          </p:cNvPr>
          <p:cNvSpPr/>
          <p:nvPr userDrawn="1"/>
        </p:nvSpPr>
        <p:spPr>
          <a:xfrm>
            <a:off x="8142523"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BD79D74E-6357-D3E7-30C0-09B4B82BA321}"/>
              </a:ext>
              <a:ext uri="{C183D7F6-B498-43B3-948B-1728B52AA6E4}">
                <adec:decorative xmlns:adec="http://schemas.microsoft.com/office/drawing/2017/decorative" val="1"/>
              </a:ext>
            </a:extLst>
          </p:cNvPr>
          <p:cNvSpPr/>
          <p:nvPr userDrawn="1"/>
        </p:nvSpPr>
        <p:spPr>
          <a:xfrm>
            <a:off x="8203482" y="1095507"/>
            <a:ext cx="3997653" cy="50168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07534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 Picture">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EA8D8870-8337-4ABD-9EA6-3D5AAB7E42D9}"/>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BAC3B2DB-2CCA-4BD4-8D63-98257049E273}"/>
              </a:ext>
              <a:ext uri="{C183D7F6-B498-43B3-948B-1728B52AA6E4}">
                <adec:decorative xmlns:adec="http://schemas.microsoft.com/office/drawing/2017/decorative" val="1"/>
              </a:ext>
            </a:extLst>
          </p:cNvPr>
          <p:cNvSpPr/>
          <p:nvPr userDrawn="1"/>
        </p:nvSpPr>
        <p:spPr>
          <a:xfrm>
            <a:off x="1" y="825689"/>
            <a:ext cx="7685728" cy="37415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itle 1">
            <a:extLst>
              <a:ext uri="{FF2B5EF4-FFF2-40B4-BE49-F238E27FC236}">
                <a16:creationId xmlns:a16="http://schemas.microsoft.com/office/drawing/2014/main" id="{324DAAC3-FA37-4838-A298-327679F99F8A}"/>
              </a:ext>
            </a:extLst>
          </p:cNvPr>
          <p:cNvSpPr>
            <a:spLocks noGrp="1"/>
          </p:cNvSpPr>
          <p:nvPr>
            <p:ph type="ctrTitle" hasCustomPrompt="1"/>
          </p:nvPr>
        </p:nvSpPr>
        <p:spPr>
          <a:xfrm>
            <a:off x="1386630" y="825687"/>
            <a:ext cx="5957384" cy="3741551"/>
          </a:xfrm>
        </p:spPr>
        <p:txBody>
          <a:bodyPr tIns="182880" anchor="ctr" anchorCtr="0">
            <a:noAutofit/>
          </a:bodyPr>
          <a:lstStyle>
            <a:lvl1pPr>
              <a:lnSpc>
                <a:spcPct val="100000"/>
              </a:lnSpc>
              <a:defRPr sz="4000" cap="all" baseline="0">
                <a:solidFill>
                  <a:schemeClr val="bg1"/>
                </a:solidFill>
              </a:defRPr>
            </a:lvl1pPr>
          </a:lstStyle>
          <a:p>
            <a:r>
              <a:rPr lang="en-US" sz="4400" dirty="0">
                <a:solidFill>
                  <a:schemeClr val="bg1"/>
                </a:solidFill>
              </a:rPr>
              <a:t>CLICK TO ADD TITLE</a:t>
            </a:r>
          </a:p>
        </p:txBody>
      </p:sp>
      <p:sp>
        <p:nvSpPr>
          <p:cNvPr id="56" name="Rectangle 55">
            <a:extLst>
              <a:ext uri="{FF2B5EF4-FFF2-40B4-BE49-F238E27FC236}">
                <a16:creationId xmlns:a16="http://schemas.microsoft.com/office/drawing/2014/main" id="{FB792E4C-AD3B-4E88-8540-E75759746368}"/>
              </a:ext>
              <a:ext uri="{C183D7F6-B498-43B3-948B-1728B52AA6E4}">
                <adec:decorative xmlns:adec="http://schemas.microsoft.com/office/drawing/2017/decorative" val="1"/>
              </a:ext>
            </a:extLst>
          </p:cNvPr>
          <p:cNvSpPr/>
          <p:nvPr userDrawn="1"/>
        </p:nvSpPr>
        <p:spPr>
          <a:xfrm>
            <a:off x="-1" y="889696"/>
            <a:ext cx="1070775" cy="36013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6A32632F-9ED1-4328-BBE3-B4E014156A29}"/>
              </a:ext>
              <a:ext uri="{C183D7F6-B498-43B3-948B-1728B52AA6E4}">
                <adec:decorative xmlns:adec="http://schemas.microsoft.com/office/drawing/2017/decorative" val="1"/>
              </a:ext>
            </a:extLst>
          </p:cNvPr>
          <p:cNvSpPr/>
          <p:nvPr userDrawn="1"/>
        </p:nvSpPr>
        <p:spPr>
          <a:xfrm rot="5400000">
            <a:off x="-236512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Picture Placeholder 64">
            <a:extLst>
              <a:ext uri="{FF2B5EF4-FFF2-40B4-BE49-F238E27FC236}">
                <a16:creationId xmlns:a16="http://schemas.microsoft.com/office/drawing/2014/main" id="{D60E3C33-714C-4528-93A6-4470C3E89AE4}"/>
              </a:ext>
            </a:extLst>
          </p:cNvPr>
          <p:cNvSpPr>
            <a:spLocks noGrp="1"/>
          </p:cNvSpPr>
          <p:nvPr>
            <p:ph type="pic" sz="quarter" idx="13"/>
          </p:nvPr>
        </p:nvSpPr>
        <p:spPr>
          <a:xfrm>
            <a:off x="7710836" y="-2"/>
            <a:ext cx="4481164" cy="6858002"/>
          </a:xfrm>
          <a:custGeom>
            <a:avLst/>
            <a:gdLst>
              <a:gd name="connsiteX0" fmla="*/ 0 w 5332064"/>
              <a:gd name="connsiteY0" fmla="*/ 0 h 6858002"/>
              <a:gd name="connsiteX1" fmla="*/ 5332064 w 5332064"/>
              <a:gd name="connsiteY1" fmla="*/ 0 h 6858002"/>
              <a:gd name="connsiteX2" fmla="*/ 5332064 w 5332064"/>
              <a:gd name="connsiteY2" fmla="*/ 6858002 h 6858002"/>
              <a:gd name="connsiteX3" fmla="*/ 0 w 5332064"/>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5332064" h="6858002">
                <a:moveTo>
                  <a:pt x="0" y="0"/>
                </a:moveTo>
                <a:lnTo>
                  <a:pt x="5332064" y="0"/>
                </a:lnTo>
                <a:lnTo>
                  <a:pt x="5332064" y="6858002"/>
                </a:lnTo>
                <a:lnTo>
                  <a:pt x="0" y="6858002"/>
                </a:lnTo>
                <a:close/>
              </a:path>
            </a:pathLst>
          </a:custGeom>
        </p:spPr>
        <p:txBody>
          <a:bodyPr wrap="square" anchor="t">
            <a:noAutofit/>
          </a:bodyPr>
          <a:lstStyle>
            <a:lvl1pPr marL="0" indent="0" algn="ctr">
              <a:buNone/>
              <a:defRPr sz="1400"/>
            </a:lvl1pPr>
          </a:lstStyle>
          <a:p>
            <a:r>
              <a:rPr lang="en-US"/>
              <a:t>Click icon to add picture</a:t>
            </a:r>
            <a:endParaRPr lang="en-US" dirty="0"/>
          </a:p>
        </p:txBody>
      </p:sp>
      <p:sp>
        <p:nvSpPr>
          <p:cNvPr id="59" name="Rectangle 58">
            <a:extLst>
              <a:ext uri="{FF2B5EF4-FFF2-40B4-BE49-F238E27FC236}">
                <a16:creationId xmlns:a16="http://schemas.microsoft.com/office/drawing/2014/main" id="{EA124D3C-01E3-4B96-BDF0-54851D1739D0}"/>
              </a:ext>
              <a:ext uri="{C183D7F6-B498-43B3-948B-1728B52AA6E4}">
                <adec:decorative xmlns:adec="http://schemas.microsoft.com/office/drawing/2017/decorative" val="1"/>
              </a:ext>
            </a:extLst>
          </p:cNvPr>
          <p:cNvSpPr/>
          <p:nvPr userDrawn="1"/>
        </p:nvSpPr>
        <p:spPr>
          <a:xfrm rot="5400000">
            <a:off x="42498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91430795"/>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 Subtitle + Picture">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E7E77A60-3019-43AE-AA38-E130C04CFD8D}"/>
              </a:ext>
              <a:ext uri="{C183D7F6-B498-43B3-948B-1728B52AA6E4}">
                <adec:decorative xmlns:adec="http://schemas.microsoft.com/office/drawing/2017/decorative" val="1"/>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3FDBF0FB-88D2-4271-BFAF-D129CF8C2F68}"/>
              </a:ext>
              <a:ext uri="{C183D7F6-B498-43B3-948B-1728B52AA6E4}">
                <adec:decorative xmlns:adec="http://schemas.microsoft.com/office/drawing/2017/decorative" val="1"/>
              </a:ext>
            </a:extLst>
          </p:cNvPr>
          <p:cNvSpPr/>
          <p:nvPr userDrawn="1"/>
        </p:nvSpPr>
        <p:spPr>
          <a:xfrm>
            <a:off x="6410325" y="-4078"/>
            <a:ext cx="5787773" cy="1056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862B807B-6DFA-471C-B675-016416207F0E}"/>
              </a:ext>
              <a:ext uri="{C183D7F6-B498-43B3-948B-1728B52AA6E4}">
                <adec:decorative xmlns:adec="http://schemas.microsoft.com/office/drawing/2017/decorative" val="1"/>
              </a:ext>
            </a:extLst>
          </p:cNvPr>
          <p:cNvSpPr/>
          <p:nvPr userDrawn="1"/>
        </p:nvSpPr>
        <p:spPr>
          <a:xfrm>
            <a:off x="1524" y="1031500"/>
            <a:ext cx="12190475" cy="64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0555D4C0-9882-489D-AD77-A9F38B3784A6}"/>
              </a:ext>
              <a:ext uri="{C183D7F6-B498-43B3-948B-1728B52AA6E4}">
                <adec:decorative xmlns:adec="http://schemas.microsoft.com/office/drawing/2017/decorative" val="1"/>
              </a:ext>
            </a:extLst>
          </p:cNvPr>
          <p:cNvSpPr/>
          <p:nvPr userDrawn="1"/>
        </p:nvSpPr>
        <p:spPr>
          <a:xfrm>
            <a:off x="6446677" y="1095508"/>
            <a:ext cx="5742273"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68EC5ED-FCAE-682A-C050-58786819ECD3}"/>
              </a:ext>
            </a:extLst>
          </p:cNvPr>
          <p:cNvSpPr>
            <a:spLocks noGrp="1"/>
          </p:cNvSpPr>
          <p:nvPr>
            <p:ph type="title"/>
          </p:nvPr>
        </p:nvSpPr>
        <p:spPr>
          <a:xfrm>
            <a:off x="6757416" y="1316736"/>
            <a:ext cx="5120640" cy="3392424"/>
          </a:xfrm>
        </p:spPr>
        <p:txBody>
          <a:bodyPr anchor="b"/>
          <a:lstStyle>
            <a:lvl1pPr>
              <a:lnSpc>
                <a:spcPct val="100000"/>
              </a:lnSpc>
              <a:defRPr/>
            </a:lvl1pPr>
          </a:lstStyle>
          <a:p>
            <a:r>
              <a:rPr lang="en-US"/>
              <a:t>Click to edit Master title style</a:t>
            </a:r>
          </a:p>
        </p:txBody>
      </p:sp>
      <p:sp>
        <p:nvSpPr>
          <p:cNvPr id="30" name="Subtitle 2">
            <a:extLst>
              <a:ext uri="{FF2B5EF4-FFF2-40B4-BE49-F238E27FC236}">
                <a16:creationId xmlns:a16="http://schemas.microsoft.com/office/drawing/2014/main" id="{15C8BDC7-F09C-40A3-B14E-9A49781EE6CE}"/>
              </a:ext>
            </a:extLst>
          </p:cNvPr>
          <p:cNvSpPr>
            <a:spLocks noGrp="1"/>
          </p:cNvSpPr>
          <p:nvPr>
            <p:ph type="subTitle" idx="1" hasCustomPrompt="1"/>
          </p:nvPr>
        </p:nvSpPr>
        <p:spPr>
          <a:xfrm>
            <a:off x="6749828" y="4816366"/>
            <a:ext cx="5125300" cy="1068929"/>
          </a:xfrm>
        </p:spPr>
        <p:txBody>
          <a:bodyPr anchor="t" anchorCtr="0">
            <a:noAutofit/>
          </a:bodyPr>
          <a:lstStyle>
            <a:lvl1pPr marL="0" indent="0">
              <a:lnSpc>
                <a:spcPct val="100000"/>
              </a:lnSpc>
              <a:buNone/>
              <a:defRPr sz="2000" b="0"/>
            </a:lvl1pPr>
          </a:lstStyle>
          <a:p>
            <a:r>
              <a:rPr lang="en-US" sz="2000" dirty="0">
                <a:solidFill>
                  <a:schemeClr val="tx2"/>
                </a:solidFill>
              </a:rPr>
              <a:t>Click to add subtitle</a:t>
            </a:r>
          </a:p>
        </p:txBody>
      </p:sp>
      <p:sp>
        <p:nvSpPr>
          <p:cNvPr id="40" name="Picture Placeholder 38">
            <a:extLst>
              <a:ext uri="{FF2B5EF4-FFF2-40B4-BE49-F238E27FC236}">
                <a16:creationId xmlns:a16="http://schemas.microsoft.com/office/drawing/2014/main" id="{AB2070F4-085F-4F8D-A1E8-A58E5F8F0687}"/>
              </a:ext>
            </a:extLst>
          </p:cNvPr>
          <p:cNvSpPr>
            <a:spLocks noGrp="1"/>
          </p:cNvSpPr>
          <p:nvPr>
            <p:ph type="pic" sz="quarter" idx="13"/>
          </p:nvPr>
        </p:nvSpPr>
        <p:spPr>
          <a:xfrm>
            <a:off x="-6099" y="1095509"/>
            <a:ext cx="6391656" cy="5016892"/>
          </a:xfrm>
        </p:spPr>
        <p:txBody>
          <a:bodyPr anchor="t">
            <a:normAutofit/>
          </a:bodyPr>
          <a:lstStyle>
            <a:lvl1pPr marL="0" indent="0" algn="ctr">
              <a:buNone/>
              <a:defRPr sz="1400"/>
            </a:lvl1pPr>
          </a:lstStyle>
          <a:p>
            <a:r>
              <a:rPr lang="en-US"/>
              <a:t>Click icon to add picture</a:t>
            </a:r>
            <a:endParaRPr lang="en-US" dirty="0"/>
          </a:p>
        </p:txBody>
      </p:sp>
      <p:sp>
        <p:nvSpPr>
          <p:cNvPr id="32" name="Rectangle 31">
            <a:extLst>
              <a:ext uri="{FF2B5EF4-FFF2-40B4-BE49-F238E27FC236}">
                <a16:creationId xmlns:a16="http://schemas.microsoft.com/office/drawing/2014/main" id="{247A5DB4-1ED7-4630-89AF-F1802E44EF89}"/>
              </a:ext>
              <a:ext uri="{C183D7F6-B498-43B3-948B-1728B52AA6E4}">
                <adec:decorative xmlns:adec="http://schemas.microsoft.com/office/drawing/2017/decorative" val="1"/>
              </a:ext>
            </a:extLst>
          </p:cNvPr>
          <p:cNvSpPr/>
          <p:nvPr userDrawn="1"/>
        </p:nvSpPr>
        <p:spPr>
          <a:xfrm>
            <a:off x="0" y="6144405"/>
            <a:ext cx="6446677" cy="7135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6E5D4012-4107-490F-A369-EA7063242A98}"/>
              </a:ext>
              <a:ext uri="{C183D7F6-B498-43B3-948B-1728B52AA6E4}">
                <adec:decorative xmlns:adec="http://schemas.microsoft.com/office/drawing/2017/decorative" val="1"/>
              </a:ext>
            </a:extLst>
          </p:cNvPr>
          <p:cNvSpPr/>
          <p:nvPr userDrawn="1"/>
        </p:nvSpPr>
        <p:spPr>
          <a:xfrm>
            <a:off x="6446677" y="6167615"/>
            <a:ext cx="5742273"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795C79E2-9EA5-4713-B4AF-0E4572CFFA2F}"/>
              </a:ext>
              <a:ext uri="{C183D7F6-B498-43B3-948B-1728B52AA6E4}">
                <adec:decorative xmlns:adec="http://schemas.microsoft.com/office/drawing/2017/decorative" val="1"/>
              </a:ext>
            </a:extLst>
          </p:cNvPr>
          <p:cNvSpPr/>
          <p:nvPr userDrawn="1"/>
        </p:nvSpPr>
        <p:spPr>
          <a:xfrm>
            <a:off x="1524" y="6112249"/>
            <a:ext cx="12190475" cy="64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74C09E2-06F0-4230-8DAD-A0DBF01F8603}"/>
              </a:ext>
              <a:ext uri="{C183D7F6-B498-43B3-948B-1728B52AA6E4}">
                <adec:decorative xmlns:adec="http://schemas.microsoft.com/office/drawing/2017/decorative" val="1"/>
              </a:ext>
            </a:extLst>
          </p:cNvPr>
          <p:cNvSpPr/>
          <p:nvPr userDrawn="1"/>
        </p:nvSpPr>
        <p:spPr>
          <a:xfrm>
            <a:off x="6379494"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00742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Content + Picture">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C341663-7159-49AD-AAF3-4B3C490D8123}"/>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0F2EB12-394C-40E4-9186-CBD6635B5DA9}"/>
              </a:ext>
              <a:ext uri="{C183D7F6-B498-43B3-948B-1728B52AA6E4}">
                <adec:decorative xmlns:adec="http://schemas.microsoft.com/office/drawing/2017/decorative" val="1"/>
              </a:ext>
            </a:extLst>
          </p:cNvPr>
          <p:cNvSpPr/>
          <p:nvPr userDrawn="1"/>
        </p:nvSpPr>
        <p:spPr>
          <a:xfrm>
            <a:off x="4677552" y="0"/>
            <a:ext cx="751444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itle 1">
            <a:extLst>
              <a:ext uri="{FF2B5EF4-FFF2-40B4-BE49-F238E27FC236}">
                <a16:creationId xmlns:a16="http://schemas.microsoft.com/office/drawing/2014/main" id="{53F9468C-8821-4670-9C7C-78E7D75861AD}"/>
              </a:ext>
            </a:extLst>
          </p:cNvPr>
          <p:cNvSpPr>
            <a:spLocks noGrp="1"/>
          </p:cNvSpPr>
          <p:nvPr>
            <p:ph type="title" hasCustomPrompt="1"/>
          </p:nvPr>
        </p:nvSpPr>
        <p:spPr>
          <a:xfrm>
            <a:off x="5141023" y="167463"/>
            <a:ext cx="6408058" cy="1580890"/>
          </a:xfrm>
        </p:spPr>
        <p:txBody>
          <a:bodyPr anchor="b" anchorCtr="0">
            <a:noAutofit/>
          </a:bodyPr>
          <a:lstStyle>
            <a:lvl1pPr>
              <a:lnSpc>
                <a:spcPct val="100000"/>
              </a:lnSpc>
              <a:defRPr sz="3200"/>
            </a:lvl1pPr>
          </a:lstStyle>
          <a:p>
            <a:r>
              <a:rPr lang="en-US" dirty="0"/>
              <a:t>Click to add title</a:t>
            </a:r>
          </a:p>
        </p:txBody>
      </p:sp>
      <p:sp>
        <p:nvSpPr>
          <p:cNvPr id="4" name="Content Placeholder 3">
            <a:extLst>
              <a:ext uri="{FF2B5EF4-FFF2-40B4-BE49-F238E27FC236}">
                <a16:creationId xmlns:a16="http://schemas.microsoft.com/office/drawing/2014/main" id="{FFD78806-0532-B92A-4326-73941B4232E7}"/>
              </a:ext>
            </a:extLst>
          </p:cNvPr>
          <p:cNvSpPr>
            <a:spLocks noGrp="1"/>
          </p:cNvSpPr>
          <p:nvPr>
            <p:ph sz="quarter" idx="16" hasCustomPrompt="1"/>
          </p:nvPr>
        </p:nvSpPr>
        <p:spPr>
          <a:xfrm>
            <a:off x="0" y="0"/>
            <a:ext cx="4613275" cy="6858000"/>
          </a:xfrm>
        </p:spPr>
        <p:txBody>
          <a:bodyPr/>
          <a:lstStyle>
            <a:lvl1pPr>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Rectangle 23">
            <a:extLst>
              <a:ext uri="{FF2B5EF4-FFF2-40B4-BE49-F238E27FC236}">
                <a16:creationId xmlns:a16="http://schemas.microsoft.com/office/drawing/2014/main" id="{D83D2425-8E71-4C9D-8737-018CE44525D0}"/>
              </a:ext>
              <a:ext uri="{C183D7F6-B498-43B3-948B-1728B52AA6E4}">
                <adec:decorative xmlns:adec="http://schemas.microsoft.com/office/drawing/2017/decorative" val="1"/>
              </a:ext>
            </a:extLst>
          </p:cNvPr>
          <p:cNvSpPr/>
          <p:nvPr userDrawn="1"/>
        </p:nvSpPr>
        <p:spPr>
          <a:xfrm rot="5400000">
            <a:off x="121655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2">
            <a:extLst>
              <a:ext uri="{FF2B5EF4-FFF2-40B4-BE49-F238E27FC236}">
                <a16:creationId xmlns:a16="http://schemas.microsoft.com/office/drawing/2014/main" id="{DEB24183-BE19-B810-4EF4-D9959CAD150B}"/>
              </a:ext>
            </a:extLst>
          </p:cNvPr>
          <p:cNvSpPr>
            <a:spLocks noGrp="1"/>
          </p:cNvSpPr>
          <p:nvPr>
            <p:ph sz="quarter" idx="15" hasCustomPrompt="1"/>
          </p:nvPr>
        </p:nvSpPr>
        <p:spPr>
          <a:xfrm>
            <a:off x="5140405" y="1959427"/>
            <a:ext cx="6408665" cy="4161653"/>
          </a:xfrm>
        </p:spPr>
        <p:txBody>
          <a:bodyPr anchor="t">
            <a:normAutofit/>
          </a:bodyPr>
          <a:lstStyle>
            <a:lvl1pPr marL="0" indent="0">
              <a:lnSpc>
                <a:spcPct val="100000"/>
              </a:lnSpc>
              <a:spcAft>
                <a:spcPts val="600"/>
              </a:spcAft>
              <a:buNone/>
              <a:defRPr sz="1800" b="0"/>
            </a:lvl1pPr>
            <a:lvl2pPr>
              <a:lnSpc>
                <a:spcPct val="100000"/>
              </a:lnSpc>
              <a:spcAft>
                <a:spcPts val="600"/>
              </a:spcAft>
              <a:defRPr sz="1800"/>
            </a:lvl2pPr>
            <a:lvl3pPr>
              <a:lnSpc>
                <a:spcPct val="100000"/>
              </a:lnSpc>
              <a:spcAft>
                <a:spcPts val="600"/>
              </a:spcAft>
              <a:defRPr sz="1800"/>
            </a:lvl3pPr>
            <a:lvl4pPr>
              <a:lnSpc>
                <a:spcPct val="100000"/>
              </a:lnSpc>
              <a:spcAft>
                <a:spcPts val="600"/>
              </a:spcAft>
              <a:defRPr sz="1800"/>
            </a:lvl4pPr>
            <a:lvl5pPr>
              <a:lnSpc>
                <a:spcPct val="100000"/>
              </a:lnSpc>
              <a:spcAft>
                <a:spcPts val="6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a:extLst>
              <a:ext uri="{FF2B5EF4-FFF2-40B4-BE49-F238E27FC236}">
                <a16:creationId xmlns:a16="http://schemas.microsoft.com/office/drawing/2014/main" id="{CD15B6AB-EFBA-3087-EC3D-8DA945B70C0F}"/>
              </a:ext>
            </a:extLst>
          </p:cNvPr>
          <p:cNvSpPr>
            <a:spLocks noGrp="1"/>
          </p:cNvSpPr>
          <p:nvPr>
            <p:ph type="ftr" sz="quarter" idx="11"/>
          </p:nvPr>
        </p:nvSpPr>
        <p:spPr>
          <a:xfrm>
            <a:off x="5140405" y="6309360"/>
            <a:ext cx="3982428" cy="457200"/>
          </a:xfrm>
        </p:spPr>
        <p:txBody>
          <a:bodyPr/>
          <a:lstStyle>
            <a:lvl1pPr algn="ctr">
              <a:defRPr>
                <a:effectLst/>
              </a:defRPr>
            </a:lvl1pPr>
          </a:lstStyle>
          <a:p>
            <a:pPr algn="l"/>
            <a:r>
              <a:rPr lang="en-US" dirty="0"/>
              <a:t>Presentation Title</a:t>
            </a:r>
          </a:p>
        </p:txBody>
      </p:sp>
      <p:sp>
        <p:nvSpPr>
          <p:cNvPr id="10" name="Date Placeholder 3">
            <a:extLst>
              <a:ext uri="{FF2B5EF4-FFF2-40B4-BE49-F238E27FC236}">
                <a16:creationId xmlns:a16="http://schemas.microsoft.com/office/drawing/2014/main" id="{6A3371A6-1409-7906-744F-59D906DF6755}"/>
              </a:ext>
            </a:extLst>
          </p:cNvPr>
          <p:cNvSpPr>
            <a:spLocks noGrp="1"/>
          </p:cNvSpPr>
          <p:nvPr>
            <p:ph type="dt" sz="half" idx="10"/>
          </p:nvPr>
        </p:nvSpPr>
        <p:spPr>
          <a:xfrm>
            <a:off x="9238415" y="6309360"/>
            <a:ext cx="1215204" cy="457200"/>
          </a:xfrm>
        </p:spPr>
        <p:txBody>
          <a:bodyPr/>
          <a:lstStyle>
            <a:lvl1pPr algn="ctr">
              <a:defRPr>
                <a:effectLst/>
              </a:defRPr>
            </a:lvl1pPr>
          </a:lstStyle>
          <a:p>
            <a:r>
              <a:rPr lang="en-US" dirty="0">
                <a:solidFill>
                  <a:schemeClr val="tx2"/>
                </a:solidFill>
              </a:rPr>
              <a:t>9/8/20XX</a:t>
            </a:r>
            <a:endParaRPr lang="en-US" dirty="0"/>
          </a:p>
        </p:txBody>
      </p:sp>
      <p:sp>
        <p:nvSpPr>
          <p:cNvPr id="11" name="Slide Number Placeholder 5">
            <a:extLst>
              <a:ext uri="{FF2B5EF4-FFF2-40B4-BE49-F238E27FC236}">
                <a16:creationId xmlns:a16="http://schemas.microsoft.com/office/drawing/2014/main" id="{8546652F-6212-09E9-1A75-28F7C8EEF073}"/>
              </a:ext>
            </a:extLst>
          </p:cNvPr>
          <p:cNvSpPr>
            <a:spLocks noGrp="1"/>
          </p:cNvSpPr>
          <p:nvPr>
            <p:ph type="sldNum" sz="quarter" idx="12"/>
          </p:nvPr>
        </p:nvSpPr>
        <p:spPr>
          <a:xfrm>
            <a:off x="10569202" y="6309360"/>
            <a:ext cx="979879" cy="457200"/>
          </a:xfrm>
        </p:spPr>
        <p:txBody>
          <a:bodyPr/>
          <a:lstStyle>
            <a:lvl1pPr>
              <a:defRPr sz="1200" b="0"/>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768418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Title + Subtitle">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EA8D8870-8337-4ABD-9EA6-3D5AAB7E42D9}"/>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BAC3B2DB-2CCA-4BD4-8D63-98257049E273}"/>
              </a:ext>
              <a:ext uri="{C183D7F6-B498-43B3-948B-1728B52AA6E4}">
                <adec:decorative xmlns:adec="http://schemas.microsoft.com/office/drawing/2017/decorative" val="1"/>
              </a:ext>
            </a:extLst>
          </p:cNvPr>
          <p:cNvSpPr/>
          <p:nvPr userDrawn="1"/>
        </p:nvSpPr>
        <p:spPr>
          <a:xfrm>
            <a:off x="0" y="825689"/>
            <a:ext cx="12192000" cy="52017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itle 1">
            <a:extLst>
              <a:ext uri="{FF2B5EF4-FFF2-40B4-BE49-F238E27FC236}">
                <a16:creationId xmlns:a16="http://schemas.microsoft.com/office/drawing/2014/main" id="{324DAAC3-FA37-4838-A298-327679F99F8A}"/>
              </a:ext>
            </a:extLst>
          </p:cNvPr>
          <p:cNvSpPr>
            <a:spLocks noGrp="1"/>
          </p:cNvSpPr>
          <p:nvPr>
            <p:ph type="ctrTitle" hasCustomPrompt="1"/>
          </p:nvPr>
        </p:nvSpPr>
        <p:spPr>
          <a:xfrm>
            <a:off x="1386628" y="1034477"/>
            <a:ext cx="9380431" cy="2614551"/>
          </a:xfrm>
        </p:spPr>
        <p:txBody>
          <a:bodyPr anchor="b" anchorCtr="0">
            <a:noAutofit/>
          </a:bodyPr>
          <a:lstStyle>
            <a:lvl1pPr algn="l">
              <a:lnSpc>
                <a:spcPct val="100000"/>
              </a:lnSpc>
              <a:defRPr sz="4800" cap="all" baseline="0">
                <a:solidFill>
                  <a:schemeClr val="bg1"/>
                </a:solidFill>
              </a:defRPr>
            </a:lvl1pPr>
          </a:lstStyle>
          <a:p>
            <a:r>
              <a:rPr lang="en-US" sz="4400" dirty="0">
                <a:solidFill>
                  <a:schemeClr val="bg1"/>
                </a:solidFill>
              </a:rPr>
              <a:t>CLICK TO ADD TITLE</a:t>
            </a:r>
          </a:p>
        </p:txBody>
      </p:sp>
      <p:sp>
        <p:nvSpPr>
          <p:cNvPr id="56" name="Rectangle 55">
            <a:extLst>
              <a:ext uri="{FF2B5EF4-FFF2-40B4-BE49-F238E27FC236}">
                <a16:creationId xmlns:a16="http://schemas.microsoft.com/office/drawing/2014/main" id="{FB792E4C-AD3B-4E88-8540-E75759746368}"/>
              </a:ext>
              <a:ext uri="{C183D7F6-B498-43B3-948B-1728B52AA6E4}">
                <adec:decorative xmlns:adec="http://schemas.microsoft.com/office/drawing/2017/decorative" val="1"/>
              </a:ext>
            </a:extLst>
          </p:cNvPr>
          <p:cNvSpPr/>
          <p:nvPr userDrawn="1"/>
        </p:nvSpPr>
        <p:spPr>
          <a:xfrm>
            <a:off x="-1" y="889696"/>
            <a:ext cx="1070775" cy="50777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6A32632F-9ED1-4328-BBE3-B4E014156A29}"/>
              </a:ext>
              <a:ext uri="{C183D7F6-B498-43B3-948B-1728B52AA6E4}">
                <adec:decorative xmlns:adec="http://schemas.microsoft.com/office/drawing/2017/decorative" val="1"/>
              </a:ext>
            </a:extLst>
          </p:cNvPr>
          <p:cNvSpPr/>
          <p:nvPr userDrawn="1"/>
        </p:nvSpPr>
        <p:spPr>
          <a:xfrm rot="5400000">
            <a:off x="-236512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EA124D3C-01E3-4B96-BDF0-54851D1739D0}"/>
              </a:ext>
              <a:ext uri="{C183D7F6-B498-43B3-948B-1728B52AA6E4}">
                <adec:decorative xmlns:adec="http://schemas.microsoft.com/office/drawing/2017/decorative" val="1"/>
              </a:ext>
            </a:extLst>
          </p:cNvPr>
          <p:cNvSpPr/>
          <p:nvPr userDrawn="1"/>
        </p:nvSpPr>
        <p:spPr>
          <a:xfrm rot="5400000">
            <a:off x="765851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167A64FF-37A7-4837-8033-CBEA22697ECA}"/>
              </a:ext>
              <a:ext uri="{C183D7F6-B498-43B3-948B-1728B52AA6E4}">
                <adec:decorative xmlns:adec="http://schemas.microsoft.com/office/drawing/2017/decorative" val="1"/>
              </a:ext>
            </a:extLst>
          </p:cNvPr>
          <p:cNvSpPr/>
          <p:nvPr userDrawn="1"/>
        </p:nvSpPr>
        <p:spPr>
          <a:xfrm>
            <a:off x="11119516" y="896046"/>
            <a:ext cx="1070775" cy="50777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EF94ADB5-E70F-B672-CBEB-D8194AEA79D5}"/>
              </a:ext>
            </a:extLst>
          </p:cNvPr>
          <p:cNvSpPr>
            <a:spLocks noGrp="1"/>
          </p:cNvSpPr>
          <p:nvPr>
            <p:ph type="body" sz="quarter" idx="10" hasCustomPrompt="1"/>
          </p:nvPr>
        </p:nvSpPr>
        <p:spPr>
          <a:xfrm>
            <a:off x="1386177" y="3649028"/>
            <a:ext cx="9380431" cy="2164715"/>
          </a:xfrm>
        </p:spPr>
        <p:txBody>
          <a:bodyPr anchor="t"/>
          <a:lstStyle>
            <a:lvl1pPr marL="0" indent="0">
              <a:lnSpc>
                <a:spcPct val="125000"/>
              </a:lnSpc>
              <a:buNone/>
              <a:defRPr lang="en-US" sz="2400" b="0" kern="1200" spc="150" baseline="0" dirty="0" smtClean="0">
                <a:solidFill>
                  <a:schemeClr val="bg1"/>
                </a:solidFill>
                <a:latin typeface="+mn-lt"/>
                <a:ea typeface="+mn-ea"/>
                <a:cs typeface="+mn-cs"/>
              </a:defRPr>
            </a:lvl1pPr>
            <a:lvl2pPr>
              <a:defRPr lang="en-US" sz="2400" b="0" kern="1200" spc="150" baseline="0" dirty="0" smtClean="0">
                <a:solidFill>
                  <a:schemeClr val="bg1"/>
                </a:solidFill>
                <a:latin typeface="+mn-lt"/>
                <a:ea typeface="+mn-ea"/>
                <a:cs typeface="+mn-cs"/>
              </a:defRPr>
            </a:lvl2pPr>
            <a:lvl3pPr>
              <a:defRPr lang="en-US" sz="2400" b="0" kern="1200" spc="150" baseline="0" dirty="0" smtClean="0">
                <a:solidFill>
                  <a:schemeClr val="bg1"/>
                </a:solidFill>
                <a:latin typeface="+mn-lt"/>
                <a:ea typeface="+mn-ea"/>
                <a:cs typeface="+mn-cs"/>
              </a:defRPr>
            </a:lvl3pPr>
            <a:lvl4pPr>
              <a:defRPr lang="en-US" sz="2400" b="0" kern="1200" spc="150" baseline="0" dirty="0" smtClean="0">
                <a:solidFill>
                  <a:schemeClr val="bg1"/>
                </a:solidFill>
                <a:latin typeface="+mn-lt"/>
                <a:ea typeface="+mn-ea"/>
                <a:cs typeface="+mn-cs"/>
              </a:defRPr>
            </a:lvl4pPr>
            <a:lvl5pPr>
              <a:defRPr lang="en-US" sz="2400" b="0" kern="1200" spc="150" baseline="0" dirty="0">
                <a:solidFill>
                  <a:schemeClr val="bg1"/>
                </a:solidFill>
                <a:latin typeface="+mn-lt"/>
                <a:ea typeface="+mn-ea"/>
                <a:cs typeface="+mn-cs"/>
              </a:defRPr>
            </a:lvl5pPr>
          </a:lstStyle>
          <a:p>
            <a:pPr lvl="0"/>
            <a:r>
              <a:rPr lang="en-US" dirty="0"/>
              <a:t>Click to add text</a:t>
            </a:r>
          </a:p>
        </p:txBody>
      </p:sp>
    </p:spTree>
    <p:extLst>
      <p:ext uri="{BB962C8B-B14F-4D97-AF65-F5344CB8AC3E}">
        <p14:creationId xmlns:p14="http://schemas.microsoft.com/office/powerpoint/2010/main" val="1935738827"/>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wo Content 2">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DF88512-9E62-4695-B350-39488566A1F7}"/>
              </a:ext>
              <a:ext uri="{C183D7F6-B498-43B3-948B-1728B52AA6E4}">
                <adec:decorative xmlns:adec="http://schemas.microsoft.com/office/drawing/2017/decorative" val="1"/>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8CD596D-95F4-4C5C-A0E7-86D747FE70BE}"/>
              </a:ext>
              <a:ext uri="{C183D7F6-B498-43B3-948B-1728B52AA6E4}">
                <adec:decorative xmlns:adec="http://schemas.microsoft.com/office/drawing/2017/decorative" val="1"/>
              </a:ext>
            </a:extLst>
          </p:cNvPr>
          <p:cNvSpPr/>
          <p:nvPr userDrawn="1"/>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7553E9F-DCBF-4BEE-A261-5AA97361A0E0}"/>
              </a:ext>
              <a:ext uri="{C183D7F6-B498-43B3-948B-1728B52AA6E4}">
                <adec:decorative xmlns:adec="http://schemas.microsoft.com/office/drawing/2017/decorative" val="1"/>
              </a:ext>
            </a:extLst>
          </p:cNvPr>
          <p:cNvSpPr/>
          <p:nvPr userDrawn="1"/>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949B0EB0-AEBA-44ED-BC77-4188C7486144}"/>
              </a:ext>
            </a:extLst>
          </p:cNvPr>
          <p:cNvSpPr>
            <a:spLocks noGrp="1"/>
          </p:cNvSpPr>
          <p:nvPr>
            <p:ph type="title" hasCustomPrompt="1"/>
          </p:nvPr>
        </p:nvSpPr>
        <p:spPr>
          <a:xfrm>
            <a:off x="1535371" y="962423"/>
            <a:ext cx="10013710" cy="1216152"/>
          </a:xfrm>
        </p:spPr>
        <p:txBody>
          <a:bodyPr tIns="182880" anchor="ctr" anchorCtr="0">
            <a:noAutofit/>
          </a:bodyPr>
          <a:lstStyle>
            <a:lvl1pPr>
              <a:lnSpc>
                <a:spcPct val="100000"/>
              </a:lnSpc>
              <a:defRPr sz="3200">
                <a:solidFill>
                  <a:schemeClr val="bg1"/>
                </a:solidFill>
              </a:defRPr>
            </a:lvl1pPr>
          </a:lstStyle>
          <a:p>
            <a:r>
              <a:rPr lang="en-US" dirty="0">
                <a:solidFill>
                  <a:schemeClr val="bg1"/>
                </a:solidFill>
              </a:rPr>
              <a:t>Click to add title</a:t>
            </a:r>
          </a:p>
        </p:txBody>
      </p:sp>
      <p:sp>
        <p:nvSpPr>
          <p:cNvPr id="2" name="Content Placeholder 2">
            <a:extLst>
              <a:ext uri="{FF2B5EF4-FFF2-40B4-BE49-F238E27FC236}">
                <a16:creationId xmlns:a16="http://schemas.microsoft.com/office/drawing/2014/main" id="{252AD8E1-37CB-EB1E-9394-A293E1F2107F}"/>
              </a:ext>
            </a:extLst>
          </p:cNvPr>
          <p:cNvSpPr>
            <a:spLocks noGrp="1"/>
          </p:cNvSpPr>
          <p:nvPr>
            <p:ph sz="quarter" idx="18" hasCustomPrompt="1"/>
          </p:nvPr>
        </p:nvSpPr>
        <p:spPr>
          <a:xfrm>
            <a:off x="1542563" y="2590800"/>
            <a:ext cx="6441412" cy="3718557"/>
          </a:xfrm>
        </p:spPr>
        <p:txBody>
          <a:bodyPr anchor="t">
            <a:normAutofit/>
          </a:bodyPr>
          <a:lstStyle>
            <a:lvl1pPr marL="0" indent="0">
              <a:lnSpc>
                <a:spcPct val="125000"/>
              </a:lnSpc>
              <a:spcAft>
                <a:spcPts val="600"/>
              </a:spcAft>
              <a:buNone/>
              <a:defRPr sz="1800" b="0"/>
            </a:lvl1pPr>
            <a:lvl2pPr marL="283464">
              <a:lnSpc>
                <a:spcPct val="125000"/>
              </a:lnSpc>
              <a:spcAft>
                <a:spcPts val="600"/>
              </a:spcAft>
              <a:defRPr sz="1800"/>
            </a:lvl2pPr>
            <a:lvl3pPr marL="566928">
              <a:lnSpc>
                <a:spcPct val="125000"/>
              </a:lnSpc>
              <a:spcAft>
                <a:spcPts val="600"/>
              </a:spcAft>
              <a:defRPr sz="1800"/>
            </a:lvl3pPr>
            <a:lvl4pPr marL="850392">
              <a:lnSpc>
                <a:spcPct val="125000"/>
              </a:lnSpc>
              <a:spcAft>
                <a:spcPts val="600"/>
              </a:spcAft>
              <a:defRPr sz="1800"/>
            </a:lvl4pPr>
            <a:lvl5pPr marL="1133856">
              <a:lnSpc>
                <a:spcPct val="125000"/>
              </a:lnSpc>
              <a:spcAft>
                <a:spcPts val="6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a:extLst>
              <a:ext uri="{FF2B5EF4-FFF2-40B4-BE49-F238E27FC236}">
                <a16:creationId xmlns:a16="http://schemas.microsoft.com/office/drawing/2014/main" id="{5B37B294-6F01-986D-E8E5-119AE9A8F2BE}"/>
              </a:ext>
            </a:extLst>
          </p:cNvPr>
          <p:cNvSpPr>
            <a:spLocks noGrp="1"/>
          </p:cNvSpPr>
          <p:nvPr>
            <p:ph sz="quarter" idx="17" hasCustomPrompt="1"/>
          </p:nvPr>
        </p:nvSpPr>
        <p:spPr>
          <a:xfrm>
            <a:off x="8197362" y="2590800"/>
            <a:ext cx="3522849" cy="3718557"/>
          </a:xfrm>
        </p:spPr>
        <p:txBody>
          <a:bodyPr anchor="t">
            <a:normAutofit/>
          </a:bodyPr>
          <a:lstStyle>
            <a:lvl1pPr marL="285750" indent="-285750">
              <a:lnSpc>
                <a:spcPct val="125000"/>
              </a:lnSpc>
              <a:spcAft>
                <a:spcPts val="600"/>
              </a:spcAft>
              <a:buFont typeface="Wingdings" panose="05000000000000000000" pitchFamily="2" charset="2"/>
              <a:buChar char="§"/>
              <a:defRPr sz="1800" b="0"/>
            </a:lvl1pPr>
            <a:lvl2pPr>
              <a:lnSpc>
                <a:spcPct val="125000"/>
              </a:lnSpc>
              <a:spcAft>
                <a:spcPts val="600"/>
              </a:spcAft>
              <a:defRPr sz="1800"/>
            </a:lvl2pPr>
            <a:lvl3pPr>
              <a:lnSpc>
                <a:spcPct val="125000"/>
              </a:lnSpc>
              <a:spcAft>
                <a:spcPts val="600"/>
              </a:spcAft>
              <a:defRPr sz="1800"/>
            </a:lvl3pPr>
            <a:lvl4pPr>
              <a:lnSpc>
                <a:spcPct val="125000"/>
              </a:lnSpc>
              <a:spcAft>
                <a:spcPts val="600"/>
              </a:spcAft>
              <a:defRPr sz="1800"/>
            </a:lvl4pPr>
            <a:lvl5pPr>
              <a:lnSpc>
                <a:spcPct val="125000"/>
              </a:lnSpc>
              <a:spcAft>
                <a:spcPts val="6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7278DD10-67BC-4E87-A788-A45C6093F5F8}"/>
              </a:ext>
              <a:ext uri="{C183D7F6-B498-43B3-948B-1728B52AA6E4}">
                <adec:decorative xmlns:adec="http://schemas.microsoft.com/office/drawing/2017/decorative" val="1"/>
              </a:ext>
            </a:extLst>
          </p:cNvPr>
          <p:cNvSpPr/>
          <p:nvPr userDrawn="1"/>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16769F5-486B-4B48-A543-2C70359DF66E}"/>
              </a:ext>
              <a:ext uri="{C183D7F6-B498-43B3-948B-1728B52AA6E4}">
                <adec:decorative xmlns:adec="http://schemas.microsoft.com/office/drawing/2017/decorative" val="1"/>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a:extLst>
              <a:ext uri="{FF2B5EF4-FFF2-40B4-BE49-F238E27FC236}">
                <a16:creationId xmlns:a16="http://schemas.microsoft.com/office/drawing/2014/main" id="{B47BB165-F380-48C4-B95B-C09C91893B2D}"/>
              </a:ext>
            </a:extLst>
          </p:cNvPr>
          <p:cNvSpPr>
            <a:spLocks noGrp="1"/>
          </p:cNvSpPr>
          <p:nvPr>
            <p:ph type="ftr" sz="quarter" idx="11"/>
          </p:nvPr>
        </p:nvSpPr>
        <p:spPr>
          <a:xfrm>
            <a:off x="1535371" y="6309360"/>
            <a:ext cx="5049579" cy="457200"/>
          </a:xfrm>
        </p:spPr>
        <p:txBody>
          <a:bodyPr/>
          <a:lstStyle/>
          <a:p>
            <a:r>
              <a:rPr lang="en-US" dirty="0"/>
              <a:t>Presentation Title</a:t>
            </a:r>
          </a:p>
        </p:txBody>
      </p:sp>
      <p:sp>
        <p:nvSpPr>
          <p:cNvPr id="14" name="Slide Number Placeholder 5">
            <a:extLst>
              <a:ext uri="{FF2B5EF4-FFF2-40B4-BE49-F238E27FC236}">
                <a16:creationId xmlns:a16="http://schemas.microsoft.com/office/drawing/2014/main" id="{F0805E9B-6657-4167-BD79-CAC59C0D841D}"/>
              </a:ext>
            </a:extLst>
          </p:cNvPr>
          <p:cNvSpPr>
            <a:spLocks noGrp="1"/>
          </p:cNvSpPr>
          <p:nvPr>
            <p:ph type="sldNum" sz="quarter" idx="12"/>
          </p:nvPr>
        </p:nvSpPr>
        <p:spPr>
          <a:xfrm>
            <a:off x="10569202" y="6309360"/>
            <a:ext cx="979879" cy="457200"/>
          </a:xfrm>
        </p:spPr>
        <p:txBody>
          <a:bodyPr/>
          <a:lstStyle>
            <a:lvl1pPr>
              <a:defRPr sz="1200" b="0"/>
            </a:lvl1pPr>
          </a:lstStyle>
          <a:p>
            <a:fld id="{FAEF9944-A4F6-4C59-AEBD-678D6480B8EA}" type="slidenum">
              <a:rPr lang="en-US" smtClean="0"/>
              <a:pPr/>
              <a:t>‹#›</a:t>
            </a:fld>
            <a:endParaRPr lang="en-US" dirty="0"/>
          </a:p>
        </p:txBody>
      </p:sp>
      <p:sp>
        <p:nvSpPr>
          <p:cNvPr id="3" name="Date Placeholder 3">
            <a:extLst>
              <a:ext uri="{FF2B5EF4-FFF2-40B4-BE49-F238E27FC236}">
                <a16:creationId xmlns:a16="http://schemas.microsoft.com/office/drawing/2014/main" id="{D0EFA1AD-93FB-148E-CFC6-A6E5D9967406}"/>
              </a:ext>
            </a:extLst>
          </p:cNvPr>
          <p:cNvSpPr>
            <a:spLocks noGrp="1"/>
          </p:cNvSpPr>
          <p:nvPr>
            <p:ph type="dt" sz="half" idx="10"/>
          </p:nvPr>
        </p:nvSpPr>
        <p:spPr>
          <a:xfrm>
            <a:off x="6678168" y="6309360"/>
            <a:ext cx="2148840" cy="457200"/>
          </a:xfrm>
        </p:spPr>
        <p:txBody>
          <a:bodyPr/>
          <a:lstStyle>
            <a:lvl1pPr algn="l">
              <a:defRPr/>
            </a:lvl1pPr>
          </a:lstStyle>
          <a:p>
            <a:r>
              <a:rPr lang="en-US" dirty="0"/>
              <a:t>9/8/20XX</a:t>
            </a:r>
          </a:p>
        </p:txBody>
      </p:sp>
    </p:spTree>
    <p:extLst>
      <p:ext uri="{BB962C8B-B14F-4D97-AF65-F5344CB8AC3E}">
        <p14:creationId xmlns:p14="http://schemas.microsoft.com/office/powerpoint/2010/main" val="1616477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3DC2F0A-1748-49AE-AF72-D6BBB4F8FEC3}"/>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83DF7B1-E0C5-4E09-BB5C-F11EA14D7C95}"/>
              </a:ext>
              <a:ext uri="{C183D7F6-B498-43B3-948B-1728B52AA6E4}">
                <adec:decorative xmlns:adec="http://schemas.microsoft.com/office/drawing/2017/decorative" val="1"/>
              </a:ext>
            </a:extLst>
          </p:cNvPr>
          <p:cNvSpPr/>
          <p:nvPr userDrawn="1"/>
        </p:nvSpPr>
        <p:spPr>
          <a:xfrm>
            <a:off x="0" y="866789"/>
            <a:ext cx="6833381" cy="259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BBC678EC-E47C-4AC2-A75A-7022CECD0031}"/>
              </a:ext>
            </a:extLst>
          </p:cNvPr>
          <p:cNvSpPr>
            <a:spLocks noGrp="1"/>
          </p:cNvSpPr>
          <p:nvPr>
            <p:ph type="title" hasCustomPrompt="1"/>
          </p:nvPr>
        </p:nvSpPr>
        <p:spPr>
          <a:xfrm>
            <a:off x="1434622" y="848455"/>
            <a:ext cx="5102365" cy="2601914"/>
          </a:xfrm>
        </p:spPr>
        <p:txBody>
          <a:bodyPr tIns="182880" anchor="ctr" anchorCtr="0">
            <a:noAutofit/>
          </a:bodyPr>
          <a:lstStyle>
            <a:lvl1pPr>
              <a:lnSpc>
                <a:spcPct val="100000"/>
              </a:lnSpc>
              <a:defRPr sz="3200" cap="all" baseline="0">
                <a:solidFill>
                  <a:schemeClr val="bg1"/>
                </a:solidFill>
              </a:defRPr>
            </a:lvl1pPr>
          </a:lstStyle>
          <a:p>
            <a:r>
              <a:rPr lang="en-US" dirty="0">
                <a:solidFill>
                  <a:schemeClr val="bg1"/>
                </a:solidFill>
              </a:rPr>
              <a:t>CLICK TO ADD TITLE</a:t>
            </a:r>
          </a:p>
        </p:txBody>
      </p:sp>
      <p:sp>
        <p:nvSpPr>
          <p:cNvPr id="9" name="Rectangle 8">
            <a:extLst>
              <a:ext uri="{FF2B5EF4-FFF2-40B4-BE49-F238E27FC236}">
                <a16:creationId xmlns:a16="http://schemas.microsoft.com/office/drawing/2014/main" id="{5E74E69A-5ABD-42DF-A2B0-997A626257D4}"/>
              </a:ext>
              <a:ext uri="{C183D7F6-B498-43B3-948B-1728B52AA6E4}">
                <adec:decorative xmlns:adec="http://schemas.microsoft.com/office/drawing/2017/decorative" val="1"/>
              </a:ext>
            </a:extLst>
          </p:cNvPr>
          <p:cNvSpPr/>
          <p:nvPr userDrawn="1"/>
        </p:nvSpPr>
        <p:spPr>
          <a:xfrm>
            <a:off x="-3063" y="920164"/>
            <a:ext cx="1070775" cy="24661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C2B6D0A-4A1F-4B59-B429-AD3FABC74F33}"/>
              </a:ext>
              <a:ext uri="{C183D7F6-B498-43B3-948B-1728B52AA6E4}">
                <adec:decorative xmlns:adec="http://schemas.microsoft.com/office/drawing/2017/decorative" val="1"/>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2B66529-F6B7-4C1C-8291-8139628DF6C0}"/>
              </a:ext>
              <a:ext uri="{C183D7F6-B498-43B3-948B-1728B52AA6E4}">
                <adec:decorative xmlns:adec="http://schemas.microsoft.com/office/drawing/2017/decorative" val="1"/>
              </a:ext>
            </a:extLst>
          </p:cNvPr>
          <p:cNvSpPr/>
          <p:nvPr userDrawn="1"/>
        </p:nvSpPr>
        <p:spPr>
          <a:xfrm>
            <a:off x="0" y="848456"/>
            <a:ext cx="6833382" cy="717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72245B9-34B5-4F89-8EA6-C018B9D4FA46}"/>
              </a:ext>
              <a:ext uri="{C183D7F6-B498-43B3-948B-1728B52AA6E4}">
                <adec:decorative xmlns:adec="http://schemas.microsoft.com/office/drawing/2017/decorative" val="1"/>
              </a:ext>
            </a:extLst>
          </p:cNvPr>
          <p:cNvSpPr/>
          <p:nvPr userDrawn="1"/>
        </p:nvSpPr>
        <p:spPr>
          <a:xfrm>
            <a:off x="6858023" y="3442673"/>
            <a:ext cx="5333977" cy="341532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90814BE-76E8-43EC-9616-A1F02F053AD5}"/>
              </a:ext>
              <a:ext uri="{C183D7F6-B498-43B3-948B-1728B52AA6E4}">
                <adec:decorative xmlns:adec="http://schemas.microsoft.com/office/drawing/2017/decorative" val="1"/>
              </a:ext>
            </a:extLst>
          </p:cNvPr>
          <p:cNvSpPr/>
          <p:nvPr userDrawn="1"/>
        </p:nvSpPr>
        <p:spPr>
          <a:xfrm>
            <a:off x="0" y="3396996"/>
            <a:ext cx="1219200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2">
            <a:extLst>
              <a:ext uri="{FF2B5EF4-FFF2-40B4-BE49-F238E27FC236}">
                <a16:creationId xmlns:a16="http://schemas.microsoft.com/office/drawing/2014/main" id="{F8AAA0A6-9D4B-4AA2-82F0-77E5ECF4B647}"/>
              </a:ext>
            </a:extLst>
          </p:cNvPr>
          <p:cNvSpPr>
            <a:spLocks noGrp="1"/>
          </p:cNvSpPr>
          <p:nvPr>
            <p:ph idx="1" hasCustomPrompt="1"/>
          </p:nvPr>
        </p:nvSpPr>
        <p:spPr>
          <a:xfrm>
            <a:off x="7386762" y="3928342"/>
            <a:ext cx="4162319" cy="2285000"/>
          </a:xfrm>
        </p:spPr>
        <p:txBody>
          <a:bodyPr anchor="ctr">
            <a:normAutofit/>
          </a:bodyPr>
          <a:lstStyle>
            <a:lvl1pPr marL="0" indent="0">
              <a:lnSpc>
                <a:spcPct val="100000"/>
              </a:lnSpc>
              <a:spcAft>
                <a:spcPts val="600"/>
              </a:spcAft>
              <a:buNone/>
              <a:defRPr sz="1800" b="0"/>
            </a:lvl1pPr>
          </a:lstStyle>
          <a:p>
            <a:r>
              <a:rPr lang="en-US" dirty="0"/>
              <a:t>Click to add text</a:t>
            </a:r>
          </a:p>
        </p:txBody>
      </p:sp>
      <p:sp>
        <p:nvSpPr>
          <p:cNvPr id="17" name="Footer Placeholder 12">
            <a:extLst>
              <a:ext uri="{FF2B5EF4-FFF2-40B4-BE49-F238E27FC236}">
                <a16:creationId xmlns:a16="http://schemas.microsoft.com/office/drawing/2014/main" id="{8E3FFD99-95F0-47A4-8642-FB9FECEC4F37}"/>
              </a:ext>
            </a:extLst>
          </p:cNvPr>
          <p:cNvSpPr>
            <a:spLocks noGrp="1"/>
          </p:cNvSpPr>
          <p:nvPr>
            <p:ph type="ftr" sz="quarter" idx="11"/>
          </p:nvPr>
        </p:nvSpPr>
        <p:spPr>
          <a:xfrm>
            <a:off x="1525917" y="6309360"/>
            <a:ext cx="4946592" cy="457200"/>
          </a:xfrm>
        </p:spPr>
        <p:txBody>
          <a:bodyPr/>
          <a:lstStyle>
            <a:lvl1pPr>
              <a:defRPr lang="en-US" sz="1200" kern="1200" spc="150" baseline="0" dirty="0">
                <a:solidFill>
                  <a:schemeClr val="tx1">
                    <a:lumMod val="75000"/>
                    <a:lumOff val="25000"/>
                  </a:schemeClr>
                </a:solidFill>
                <a:latin typeface="+mj-lt"/>
                <a:ea typeface="+mn-ea"/>
                <a:cs typeface="+mn-cs"/>
              </a:defRPr>
            </a:lvl1pPr>
          </a:lstStyle>
          <a:p>
            <a:r>
              <a:rPr lang="en-US" dirty="0"/>
              <a:t>Presentation Title</a:t>
            </a:r>
          </a:p>
        </p:txBody>
      </p:sp>
      <p:sp>
        <p:nvSpPr>
          <p:cNvPr id="18" name="Rectangle 17">
            <a:extLst>
              <a:ext uri="{FF2B5EF4-FFF2-40B4-BE49-F238E27FC236}">
                <a16:creationId xmlns:a16="http://schemas.microsoft.com/office/drawing/2014/main" id="{94727536-E532-4015-A178-0ABB6B09C661}"/>
              </a:ext>
              <a:ext uri="{C183D7F6-B498-43B3-948B-1728B52AA6E4}">
                <adec:decorative xmlns:adec="http://schemas.microsoft.com/office/drawing/2017/decorative" val="1"/>
              </a:ext>
            </a:extLst>
          </p:cNvPr>
          <p:cNvSpPr/>
          <p:nvPr userDrawn="1"/>
        </p:nvSpPr>
        <p:spPr>
          <a:xfrm rot="5400000">
            <a:off x="33989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ate Placeholder 11">
            <a:extLst>
              <a:ext uri="{FF2B5EF4-FFF2-40B4-BE49-F238E27FC236}">
                <a16:creationId xmlns:a16="http://schemas.microsoft.com/office/drawing/2014/main" id="{22977876-C29D-4D32-9948-303465AEC312}"/>
              </a:ext>
            </a:extLst>
          </p:cNvPr>
          <p:cNvSpPr>
            <a:spLocks noGrp="1"/>
          </p:cNvSpPr>
          <p:nvPr>
            <p:ph type="dt" sz="half" idx="10"/>
          </p:nvPr>
        </p:nvSpPr>
        <p:spPr>
          <a:xfrm>
            <a:off x="7377730" y="6309360"/>
            <a:ext cx="2736329" cy="457200"/>
          </a:xfrm>
        </p:spPr>
        <p:txBody>
          <a:bodyPr/>
          <a:lstStyle/>
          <a:p>
            <a:r>
              <a:rPr lang="en-US" dirty="0"/>
              <a:t>9/8/20XX</a:t>
            </a:r>
          </a:p>
        </p:txBody>
      </p:sp>
      <p:sp>
        <p:nvSpPr>
          <p:cNvPr id="20" name="Slide Number Placeholder 15">
            <a:extLst>
              <a:ext uri="{FF2B5EF4-FFF2-40B4-BE49-F238E27FC236}">
                <a16:creationId xmlns:a16="http://schemas.microsoft.com/office/drawing/2014/main" id="{6A7BC11E-2EF0-4989-9A7E-7AB377DB8534}"/>
              </a:ext>
            </a:extLst>
          </p:cNvPr>
          <p:cNvSpPr>
            <a:spLocks noGrp="1"/>
          </p:cNvSpPr>
          <p:nvPr>
            <p:ph type="sldNum" sz="quarter" idx="12"/>
          </p:nvPr>
        </p:nvSpPr>
        <p:spPr>
          <a:xfrm>
            <a:off x="10569202" y="6309360"/>
            <a:ext cx="979879" cy="457200"/>
          </a:xfrm>
        </p:spPr>
        <p:txBody>
          <a:bodyPr/>
          <a:lstStyle>
            <a:lvl1pPr>
              <a:defRPr sz="1200" b="0"/>
            </a:lvl1pPr>
          </a:lstStyle>
          <a:p>
            <a:fld id="{FAEF9944-A4F6-4C59-AEBD-678D6480B8EA}" type="slidenum">
              <a:rPr lang="en-US" smtClean="0"/>
              <a:pPr/>
              <a:t>‹#›</a:t>
            </a:fld>
            <a:endParaRPr lang="en-US" dirty="0"/>
          </a:p>
        </p:txBody>
      </p:sp>
      <p:sp>
        <p:nvSpPr>
          <p:cNvPr id="2" name="Rectangle 1">
            <a:extLst>
              <a:ext uri="{FF2B5EF4-FFF2-40B4-BE49-F238E27FC236}">
                <a16:creationId xmlns:a16="http://schemas.microsoft.com/office/drawing/2014/main" id="{50557ABF-B75C-BD78-1A04-E483A57A9491}"/>
              </a:ext>
              <a:ext uri="{C183D7F6-B498-43B3-948B-1728B52AA6E4}">
                <adec:decorative xmlns:adec="http://schemas.microsoft.com/office/drawing/2017/decorative" val="1"/>
              </a:ext>
            </a:extLst>
          </p:cNvPr>
          <p:cNvSpPr/>
          <p:nvPr userDrawn="1"/>
        </p:nvSpPr>
        <p:spPr>
          <a:xfrm>
            <a:off x="1067712" y="0"/>
            <a:ext cx="5728216" cy="8455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1838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EA8D8870-8337-4ABD-9EA6-3D5AAB7E42D9}"/>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BAC3B2DB-2CCA-4BD4-8D63-98257049E273}"/>
              </a:ext>
              <a:ext uri="{C183D7F6-B498-43B3-948B-1728B52AA6E4}">
                <adec:decorative xmlns:adec="http://schemas.microsoft.com/office/drawing/2017/decorative" val="1"/>
              </a:ext>
            </a:extLst>
          </p:cNvPr>
          <p:cNvSpPr/>
          <p:nvPr userDrawn="1"/>
        </p:nvSpPr>
        <p:spPr>
          <a:xfrm>
            <a:off x="0" y="825689"/>
            <a:ext cx="12192000" cy="52017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itle 1">
            <a:extLst>
              <a:ext uri="{FF2B5EF4-FFF2-40B4-BE49-F238E27FC236}">
                <a16:creationId xmlns:a16="http://schemas.microsoft.com/office/drawing/2014/main" id="{324DAAC3-FA37-4838-A298-327679F99F8A}"/>
              </a:ext>
            </a:extLst>
          </p:cNvPr>
          <p:cNvSpPr>
            <a:spLocks noGrp="1"/>
          </p:cNvSpPr>
          <p:nvPr>
            <p:ph type="ctrTitle" hasCustomPrompt="1"/>
          </p:nvPr>
        </p:nvSpPr>
        <p:spPr>
          <a:xfrm>
            <a:off x="1386629" y="825687"/>
            <a:ext cx="9643772" cy="5201730"/>
          </a:xfrm>
        </p:spPr>
        <p:txBody>
          <a:bodyPr tIns="182880" anchor="ctr" anchorCtr="0">
            <a:noAutofit/>
          </a:bodyPr>
          <a:lstStyle>
            <a:lvl1pPr algn="l">
              <a:lnSpc>
                <a:spcPct val="100000"/>
              </a:lnSpc>
              <a:defRPr sz="4800" cap="all" baseline="0">
                <a:solidFill>
                  <a:schemeClr val="bg1"/>
                </a:solidFill>
              </a:defRPr>
            </a:lvl1pPr>
          </a:lstStyle>
          <a:p>
            <a:r>
              <a:rPr lang="en-US" sz="4400" dirty="0">
                <a:solidFill>
                  <a:schemeClr val="bg1"/>
                </a:solidFill>
              </a:rPr>
              <a:t>CLICK TO ADD TITLE</a:t>
            </a:r>
          </a:p>
        </p:txBody>
      </p:sp>
      <p:sp>
        <p:nvSpPr>
          <p:cNvPr id="56" name="Rectangle 55">
            <a:extLst>
              <a:ext uri="{FF2B5EF4-FFF2-40B4-BE49-F238E27FC236}">
                <a16:creationId xmlns:a16="http://schemas.microsoft.com/office/drawing/2014/main" id="{FB792E4C-AD3B-4E88-8540-E75759746368}"/>
              </a:ext>
              <a:ext uri="{C183D7F6-B498-43B3-948B-1728B52AA6E4}">
                <adec:decorative xmlns:adec="http://schemas.microsoft.com/office/drawing/2017/decorative" val="1"/>
              </a:ext>
            </a:extLst>
          </p:cNvPr>
          <p:cNvSpPr/>
          <p:nvPr userDrawn="1"/>
        </p:nvSpPr>
        <p:spPr>
          <a:xfrm>
            <a:off x="-1" y="889696"/>
            <a:ext cx="1070775" cy="50777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6A32632F-9ED1-4328-BBE3-B4E014156A29}"/>
              </a:ext>
              <a:ext uri="{C183D7F6-B498-43B3-948B-1728B52AA6E4}">
                <adec:decorative xmlns:adec="http://schemas.microsoft.com/office/drawing/2017/decorative" val="1"/>
              </a:ext>
            </a:extLst>
          </p:cNvPr>
          <p:cNvSpPr/>
          <p:nvPr userDrawn="1"/>
        </p:nvSpPr>
        <p:spPr>
          <a:xfrm rot="5400000">
            <a:off x="-236512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EA124D3C-01E3-4B96-BDF0-54851D1739D0}"/>
              </a:ext>
              <a:ext uri="{C183D7F6-B498-43B3-948B-1728B52AA6E4}">
                <adec:decorative xmlns:adec="http://schemas.microsoft.com/office/drawing/2017/decorative" val="1"/>
              </a:ext>
            </a:extLst>
          </p:cNvPr>
          <p:cNvSpPr/>
          <p:nvPr userDrawn="1"/>
        </p:nvSpPr>
        <p:spPr>
          <a:xfrm rot="5400000">
            <a:off x="765851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167A64FF-37A7-4837-8033-CBEA22697ECA}"/>
              </a:ext>
              <a:ext uri="{C183D7F6-B498-43B3-948B-1728B52AA6E4}">
                <adec:decorative xmlns:adec="http://schemas.microsoft.com/office/drawing/2017/decorative" val="1"/>
              </a:ext>
            </a:extLst>
          </p:cNvPr>
          <p:cNvSpPr/>
          <p:nvPr userDrawn="1"/>
        </p:nvSpPr>
        <p:spPr>
          <a:xfrm>
            <a:off x="11119516" y="896046"/>
            <a:ext cx="1070775" cy="50777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3FC0C09F-8990-542B-199E-E6FADE2FEEFB}"/>
              </a:ext>
              <a:ext uri="{C183D7F6-B498-43B3-948B-1728B52AA6E4}">
                <adec:decorative xmlns:adec="http://schemas.microsoft.com/office/drawing/2017/decorative" val="1"/>
              </a:ext>
            </a:extLst>
          </p:cNvPr>
          <p:cNvSpPr/>
          <p:nvPr userDrawn="1"/>
        </p:nvSpPr>
        <p:spPr>
          <a:xfrm>
            <a:off x="11119516" y="0"/>
            <a:ext cx="1070775" cy="8256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1F6F60C3-341E-9533-2415-66360A254A78}"/>
              </a:ext>
              <a:ext uri="{C183D7F6-B498-43B3-948B-1728B52AA6E4}">
                <adec:decorative xmlns:adec="http://schemas.microsoft.com/office/drawing/2017/decorative" val="1"/>
              </a:ext>
            </a:extLst>
          </p:cNvPr>
          <p:cNvSpPr/>
          <p:nvPr userDrawn="1"/>
        </p:nvSpPr>
        <p:spPr>
          <a:xfrm>
            <a:off x="11119515" y="6027421"/>
            <a:ext cx="1070775" cy="8305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94753914"/>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9/8/20XX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12084944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FD12B6-57DE-4B63-A723-500B050FB7DD}"/>
              </a:ext>
            </a:extLst>
          </p:cNvPr>
          <p:cNvSpPr/>
          <p:nvPr/>
        </p:nvSpPr>
        <p:spPr>
          <a:xfrm>
            <a:off x="0" y="4215384"/>
            <a:ext cx="12192000" cy="264261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5316" y="1406284"/>
            <a:ext cx="10593694" cy="2597841"/>
          </a:xfrm>
        </p:spPr>
        <p:txBody>
          <a:bodyPr anchor="b">
            <a:normAutofit/>
          </a:bodyPr>
          <a:lstStyle>
            <a:lvl1pPr algn="ctr">
              <a:lnSpc>
                <a:spcPct val="125000"/>
              </a:lnSpc>
              <a:defRPr sz="4400"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818312" y="4527856"/>
            <a:ext cx="6559018" cy="1570245"/>
          </a:xfrm>
        </p:spPr>
        <p:txBody>
          <a:bodyPr anchor="t">
            <a:normAutofit/>
          </a:bodyPr>
          <a:lstStyle>
            <a:lvl1pPr marL="0" indent="0" algn="ctr">
              <a:lnSpc>
                <a:spcPct val="130000"/>
              </a:lnSpc>
              <a:spcBef>
                <a:spcPts val="0"/>
              </a:spcBef>
              <a:buNone/>
              <a:defRPr sz="2400" b="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5F1E2E75-4758-4930-8024-39287C962987}"/>
              </a:ext>
            </a:extLst>
          </p:cNvPr>
          <p:cNvSpPr>
            <a:spLocks noGrp="1"/>
          </p:cNvSpPr>
          <p:nvPr>
            <p:ph type="dt" sz="half" idx="10"/>
          </p:nvPr>
        </p:nvSpPr>
        <p:spPr/>
        <p:txBody>
          <a:bodyPr/>
          <a:lstStyle/>
          <a:p>
            <a:r>
              <a:rPr lang="en-US"/>
              <a:t>9/8/20XX</a:t>
            </a:r>
            <a:endParaRPr lang="en-US" dirty="0"/>
          </a:p>
        </p:txBody>
      </p:sp>
      <p:sp>
        <p:nvSpPr>
          <p:cNvPr id="8" name="Footer Placeholder 7">
            <a:extLst>
              <a:ext uri="{FF2B5EF4-FFF2-40B4-BE49-F238E27FC236}">
                <a16:creationId xmlns:a16="http://schemas.microsoft.com/office/drawing/2014/main" id="{488B9949-402C-42C2-9A94-16590FC0C592}"/>
              </a:ext>
            </a:extLst>
          </p:cNvPr>
          <p:cNvSpPr>
            <a:spLocks noGrp="1"/>
          </p:cNvSpPr>
          <p:nvPr>
            <p:ph type="ftr" sz="quarter" idx="11"/>
          </p:nvPr>
        </p:nvSpPr>
        <p:spPr/>
        <p:txBody>
          <a:bodyPr/>
          <a:lstStyle/>
          <a:p>
            <a:r>
              <a:rPr lang="en-US"/>
              <a:t>Presentation Title</a:t>
            </a:r>
            <a:endParaRPr lang="en-US" dirty="0"/>
          </a:p>
        </p:txBody>
      </p:sp>
      <p:sp>
        <p:nvSpPr>
          <p:cNvPr id="10" name="Slide Number Placeholder 9">
            <a:extLst>
              <a:ext uri="{FF2B5EF4-FFF2-40B4-BE49-F238E27FC236}">
                <a16:creationId xmlns:a16="http://schemas.microsoft.com/office/drawing/2014/main" id="{039D83F6-DAF4-4876-AA41-F246EC970F7D}"/>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11" name="Rectangle 10">
            <a:extLst>
              <a:ext uri="{FF2B5EF4-FFF2-40B4-BE49-F238E27FC236}">
                <a16:creationId xmlns:a16="http://schemas.microsoft.com/office/drawing/2014/main" id="{91613A19-DDA2-44F6-9ED4-F87771C684B8}"/>
              </a:ext>
            </a:extLst>
          </p:cNvPr>
          <p:cNvSpPr/>
          <p:nvPr/>
        </p:nvSpPr>
        <p:spPr>
          <a:xfrm>
            <a:off x="0" y="4215384"/>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75343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5376670" y="705114"/>
            <a:ext cx="6172412" cy="2403846"/>
          </a:xfrm>
        </p:spPr>
        <p:txBody>
          <a:bodyPr anchor="b"/>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376670" y="3749040"/>
            <a:ext cx="6172411" cy="2346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9/8/20XX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pPr/>
              <a:t>‹#›</a:t>
            </a:fld>
            <a:endParaRPr lang="en-US" dirty="0"/>
          </a:p>
        </p:txBody>
      </p:sp>
      <p:sp>
        <p:nvSpPr>
          <p:cNvPr id="10" name="Rectangle 9">
            <a:extLst>
              <a:ext uri="{FF2B5EF4-FFF2-40B4-BE49-F238E27FC236}">
                <a16:creationId xmlns:a16="http://schemas.microsoft.com/office/drawing/2014/main" id="{5CE6B9B5-A5D1-4099-B52B-78F39AB0AFCB}"/>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1875859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76667" y="658999"/>
            <a:ext cx="6166422" cy="457200"/>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76668" y="1116199"/>
            <a:ext cx="6166422" cy="2062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376668" y="3623098"/>
            <a:ext cx="6166421" cy="457200"/>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5376670" y="4102370"/>
            <a:ext cx="6166419" cy="206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9/8/20XX</a:t>
            </a:r>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smtClean="0"/>
              <a:pPr/>
              <a:t>‹#›</a:t>
            </a:fld>
            <a:endParaRPr lang="en-US" dirty="0"/>
          </a:p>
        </p:txBody>
      </p:sp>
      <p:sp>
        <p:nvSpPr>
          <p:cNvPr id="10" name="Title 9">
            <a:extLst>
              <a:ext uri="{FF2B5EF4-FFF2-40B4-BE49-F238E27FC236}">
                <a16:creationId xmlns:a16="http://schemas.microsoft.com/office/drawing/2014/main" id="{D26B370B-8381-431F-9492-0EA1205113EE}"/>
              </a:ext>
            </a:extLst>
          </p:cNvPr>
          <p:cNvSpPr>
            <a:spLocks noGrp="1"/>
          </p:cNvSpPr>
          <p:nvPr>
            <p:ph type="title"/>
          </p:nvPr>
        </p:nvSpPr>
        <p:spPr/>
        <p:txBody>
          <a:bodyPr/>
          <a:lstStyle/>
          <a:p>
            <a:r>
              <a:rPr lang="en-US"/>
              <a:t>Click to edit Master title style</a:t>
            </a:r>
          </a:p>
        </p:txBody>
      </p:sp>
      <p:sp>
        <p:nvSpPr>
          <p:cNvPr id="12" name="Rectangle 11">
            <a:extLst>
              <a:ext uri="{FF2B5EF4-FFF2-40B4-BE49-F238E27FC236}">
                <a16:creationId xmlns:a16="http://schemas.microsoft.com/office/drawing/2014/main" id="{DCA89085-2231-4A9C-B23C-B199A9DD26C5}"/>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415215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5CD215-1C45-48A0-8534-39FFE8A7C95A}" type="datetime1">
              <a:rPr lang="en-US" smtClean="0"/>
              <a:t>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t>‹#›</a:t>
            </a:fld>
            <a:endParaRPr lang="en-US" dirty="0"/>
          </a:p>
        </p:txBody>
      </p:sp>
      <p:sp useBgFill="1">
        <p:nvSpPr>
          <p:cNvPr id="6" name="Rectangle 5">
            <a:extLst>
              <a:ext uri="{FF2B5EF4-FFF2-40B4-BE49-F238E27FC236}">
                <a16:creationId xmlns:a16="http://schemas.microsoft.com/office/drawing/2014/main" id="{94837D5C-EE88-BE2B-5940-6A8E20CAEEC6}"/>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7D6331A-AE6C-3009-DDD4-1671FF7E0F3D}"/>
              </a:ext>
              <a:ext uri="{C183D7F6-B498-43B3-948B-1728B52AA6E4}">
                <adec:decorative xmlns:adec="http://schemas.microsoft.com/office/drawing/2017/decorative" val="1"/>
              </a:ext>
            </a:extLst>
          </p:cNvPr>
          <p:cNvSpPr/>
          <p:nvPr userDrawn="1"/>
        </p:nvSpPr>
        <p:spPr>
          <a:xfrm>
            <a:off x="0" y="825689"/>
            <a:ext cx="12192000" cy="52017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8D7D28B-DE67-0B99-CDEB-A037FFC568ED}"/>
              </a:ext>
              <a:ext uri="{C183D7F6-B498-43B3-948B-1728B52AA6E4}">
                <adec:decorative xmlns:adec="http://schemas.microsoft.com/office/drawing/2017/decorative" val="1"/>
              </a:ext>
            </a:extLst>
          </p:cNvPr>
          <p:cNvSpPr/>
          <p:nvPr userDrawn="1"/>
        </p:nvSpPr>
        <p:spPr>
          <a:xfrm>
            <a:off x="-1" y="889696"/>
            <a:ext cx="1070775" cy="50777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8B9F3E3-6134-5423-F75E-B36E71A65278}"/>
              </a:ext>
              <a:ext uri="{C183D7F6-B498-43B3-948B-1728B52AA6E4}">
                <adec:decorative xmlns:adec="http://schemas.microsoft.com/office/drawing/2017/decorative" val="1"/>
              </a:ext>
            </a:extLst>
          </p:cNvPr>
          <p:cNvSpPr/>
          <p:nvPr userDrawn="1"/>
        </p:nvSpPr>
        <p:spPr>
          <a:xfrm rot="5400000">
            <a:off x="-236512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B1F677F-A1EC-4CDA-E80E-4B3695465156}"/>
              </a:ext>
              <a:ext uri="{C183D7F6-B498-43B3-948B-1728B52AA6E4}">
                <adec:decorative xmlns:adec="http://schemas.microsoft.com/office/drawing/2017/decorative" val="1"/>
              </a:ext>
            </a:extLst>
          </p:cNvPr>
          <p:cNvSpPr/>
          <p:nvPr userDrawn="1"/>
        </p:nvSpPr>
        <p:spPr>
          <a:xfrm rot="5400000">
            <a:off x="765851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F1E2C06-C49E-A5AA-07A3-D134EFA3D29E}"/>
              </a:ext>
              <a:ext uri="{C183D7F6-B498-43B3-948B-1728B52AA6E4}">
                <adec:decorative xmlns:adec="http://schemas.microsoft.com/office/drawing/2017/decorative" val="1"/>
              </a:ext>
            </a:extLst>
          </p:cNvPr>
          <p:cNvSpPr/>
          <p:nvPr userDrawn="1"/>
        </p:nvSpPr>
        <p:spPr>
          <a:xfrm>
            <a:off x="11119516" y="896046"/>
            <a:ext cx="1070775" cy="50777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2BA39D8-E4F7-CD36-B80A-49D228C0FCA3}"/>
              </a:ext>
              <a:ext uri="{C183D7F6-B498-43B3-948B-1728B52AA6E4}">
                <adec:decorative xmlns:adec="http://schemas.microsoft.com/office/drawing/2017/decorative" val="1"/>
              </a:ext>
            </a:extLst>
          </p:cNvPr>
          <p:cNvSpPr/>
          <p:nvPr userDrawn="1"/>
        </p:nvSpPr>
        <p:spPr>
          <a:xfrm>
            <a:off x="11119516" y="0"/>
            <a:ext cx="1070775" cy="8256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06F4721-4B2C-0638-8409-054F6738EAFD}"/>
              </a:ext>
              <a:ext uri="{C183D7F6-B498-43B3-948B-1728B52AA6E4}">
                <adec:decorative xmlns:adec="http://schemas.microsoft.com/office/drawing/2017/decorative" val="1"/>
              </a:ext>
            </a:extLst>
          </p:cNvPr>
          <p:cNvSpPr/>
          <p:nvPr userDrawn="1"/>
        </p:nvSpPr>
        <p:spPr>
          <a:xfrm>
            <a:off x="11119515" y="6027421"/>
            <a:ext cx="1070775" cy="8305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5789478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7CF41D3-C6B9-4E99-9321-87C4E2168F46}"/>
              </a:ext>
            </a:extLst>
          </p:cNvPr>
          <p:cNvSpPr>
            <a:spLocks noGrp="1"/>
          </p:cNvSpPr>
          <p:nvPr>
            <p:ph type="dt" sz="half" idx="10"/>
          </p:nvPr>
        </p:nvSpPr>
        <p:spPr/>
        <p:txBody>
          <a:bodyPr/>
          <a:lstStyle/>
          <a:p>
            <a:r>
              <a:rPr lang="en-US"/>
              <a:t>9/8/20XX</a:t>
            </a:r>
            <a:endParaRPr lang="en-US" dirty="0"/>
          </a:p>
        </p:txBody>
      </p:sp>
      <p:sp>
        <p:nvSpPr>
          <p:cNvPr id="6" name="Footer Placeholder 5">
            <a:extLst>
              <a:ext uri="{FF2B5EF4-FFF2-40B4-BE49-F238E27FC236}">
                <a16:creationId xmlns:a16="http://schemas.microsoft.com/office/drawing/2014/main" id="{8B5BC6EB-07B1-46AF-AC33-E998BC6AA433}"/>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73E3A0C1-6562-4819-9E88-4C1378FD5DE4}"/>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938225541"/>
      </p:ext>
    </p:extLst>
  </p:cSld>
  <p:clrMapOvr>
    <a:masterClrMapping/>
  </p:clrMapOvr>
  <p:hf sldNum="0" hdr="0" ftr="0" dt="0"/>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CA29BA-0143-49FF-8608-DB1623D99537}"/>
              </a:ext>
            </a:extLst>
          </p:cNvPr>
          <p:cNvSpPr/>
          <p:nvPr/>
        </p:nvSpPr>
        <p:spPr>
          <a:xfrm>
            <a:off x="0" y="0"/>
            <a:ext cx="8248592"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753015" y="640079"/>
            <a:ext cx="2796066" cy="2551751"/>
          </a:xfrm>
        </p:spPr>
        <p:txBody>
          <a:bodyPr anchor="b">
            <a:normAutofit/>
          </a:bodyPr>
          <a:lstStyle>
            <a:lvl1pPr algn="l">
              <a:lnSpc>
                <a:spcPct val="135000"/>
              </a:lnSpc>
              <a:defRPr sz="3200"/>
            </a:lvl1pPr>
          </a:lstStyle>
          <a:p>
            <a:r>
              <a:rPr lang="en-US"/>
              <a:t>Click to edit Master title style</a:t>
            </a:r>
            <a:endParaRPr lang="en-US" dirty="0"/>
          </a:p>
        </p:txBody>
      </p:sp>
      <p:sp>
        <p:nvSpPr>
          <p:cNvPr id="3" name="Content Placeholder 2"/>
          <p:cNvSpPr>
            <a:spLocks noGrp="1"/>
          </p:cNvSpPr>
          <p:nvPr>
            <p:ph idx="1"/>
          </p:nvPr>
        </p:nvSpPr>
        <p:spPr>
          <a:xfrm>
            <a:off x="638818" y="640078"/>
            <a:ext cx="6969693" cy="5455921"/>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8753015" y="3223803"/>
            <a:ext cx="2796066" cy="2872197"/>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3010CF18-370D-4E80-AE4C-396FFDFCAE5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9">
            <a:extLst>
              <a:ext uri="{FF2B5EF4-FFF2-40B4-BE49-F238E27FC236}">
                <a16:creationId xmlns:a16="http://schemas.microsoft.com/office/drawing/2014/main" id="{C5EBFE9C-5A22-4462-9C51-E00C03F55C3D}"/>
              </a:ext>
            </a:extLst>
          </p:cNvPr>
          <p:cNvSpPr>
            <a:spLocks noGrp="1"/>
          </p:cNvSpPr>
          <p:nvPr>
            <p:ph type="dt" sz="half" idx="10"/>
          </p:nvPr>
        </p:nvSpPr>
        <p:spPr>
          <a:xfrm>
            <a:off x="8753015" y="6309360"/>
            <a:ext cx="1734207" cy="457200"/>
          </a:xfrm>
        </p:spPr>
        <p:txBody>
          <a:bodyPr/>
          <a:lstStyle>
            <a:lvl1pPr algn="l">
              <a:defRPr/>
            </a:lvl1pPr>
          </a:lstStyle>
          <a:p>
            <a:r>
              <a:rPr lang="en-US"/>
              <a:t>9/8/20XX</a:t>
            </a:r>
            <a:endParaRPr lang="en-US" dirty="0"/>
          </a:p>
        </p:txBody>
      </p:sp>
      <p:sp>
        <p:nvSpPr>
          <p:cNvPr id="11" name="Footer Placeholder 10">
            <a:extLst>
              <a:ext uri="{FF2B5EF4-FFF2-40B4-BE49-F238E27FC236}">
                <a16:creationId xmlns:a16="http://schemas.microsoft.com/office/drawing/2014/main" id="{2EBBFF2E-AA66-4B76-9139-CB000B5A45D5}"/>
              </a:ext>
            </a:extLst>
          </p:cNvPr>
          <p:cNvSpPr>
            <a:spLocks noGrp="1"/>
          </p:cNvSpPr>
          <p:nvPr>
            <p:ph type="ftr" sz="quarter" idx="11"/>
          </p:nvPr>
        </p:nvSpPr>
        <p:spPr>
          <a:xfrm>
            <a:off x="638818" y="6309360"/>
            <a:ext cx="6993867" cy="457200"/>
          </a:xfrm>
        </p:spPr>
        <p:txBody>
          <a:bodyPr/>
          <a:lstStyle/>
          <a:p>
            <a:r>
              <a:rPr lang="en-US"/>
              <a:t>Presentation Title</a:t>
            </a:r>
            <a:endParaRPr lang="en-US" dirty="0"/>
          </a:p>
        </p:txBody>
      </p:sp>
      <p:sp>
        <p:nvSpPr>
          <p:cNvPr id="12" name="Slide Number Placeholder 11">
            <a:extLst>
              <a:ext uri="{FF2B5EF4-FFF2-40B4-BE49-F238E27FC236}">
                <a16:creationId xmlns:a16="http://schemas.microsoft.com/office/drawing/2014/main" id="{A44F64C4-BF20-4F6B-B650-57C71C828A68}"/>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804140893"/>
      </p:ext>
    </p:extLst>
  </p:cSld>
  <p:clrMapOvr>
    <a:masterClrMapping/>
  </p:clrMapOvr>
  <p:hf sldNum="0" hdr="0" ftr="0" dt="0"/>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4996" y="640079"/>
            <a:ext cx="2714085" cy="2695903"/>
          </a:xfrm>
        </p:spPr>
        <p:txBody>
          <a:bodyPr anchor="b">
            <a:noAutofit/>
          </a:bodyPr>
          <a:lstStyle>
            <a:lvl1pPr algn="l">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248592"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8834996" y="3429000"/>
            <a:ext cx="2714085" cy="2508026"/>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90949BC8-9ABF-49F6-851C-5DB0B86CA70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04E1EE21-E3FA-4D43-B224-C664959637B0}"/>
              </a:ext>
            </a:extLst>
          </p:cNvPr>
          <p:cNvSpPr>
            <a:spLocks noGrp="1"/>
          </p:cNvSpPr>
          <p:nvPr>
            <p:ph type="dt" sz="half" idx="10"/>
          </p:nvPr>
        </p:nvSpPr>
        <p:spPr>
          <a:xfrm>
            <a:off x="8834997" y="6309360"/>
            <a:ext cx="1645920" cy="457200"/>
          </a:xfrm>
        </p:spPr>
        <p:txBody>
          <a:bodyPr/>
          <a:lstStyle/>
          <a:p>
            <a:r>
              <a:rPr lang="en-US"/>
              <a:t>9/8/20XX</a:t>
            </a:r>
            <a:endParaRPr lang="en-US" dirty="0"/>
          </a:p>
        </p:txBody>
      </p:sp>
      <p:sp>
        <p:nvSpPr>
          <p:cNvPr id="7" name="Slide Number Placeholder 6">
            <a:extLst>
              <a:ext uri="{FF2B5EF4-FFF2-40B4-BE49-F238E27FC236}">
                <a16:creationId xmlns:a16="http://schemas.microsoft.com/office/drawing/2014/main" id="{A32D7F83-8993-4ED4-9F02-663CC085052F}"/>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6" name="Footer Placeholder 5">
            <a:extLst>
              <a:ext uri="{FF2B5EF4-FFF2-40B4-BE49-F238E27FC236}">
                <a16:creationId xmlns:a16="http://schemas.microsoft.com/office/drawing/2014/main" id="{8E3678B7-E511-4CE1-BEE5-89E959B9BFD6}"/>
              </a:ext>
            </a:extLst>
          </p:cNvPr>
          <p:cNvSpPr>
            <a:spLocks noGrp="1"/>
          </p:cNvSpPr>
          <p:nvPr>
            <p:ph type="ftr" sz="quarter" idx="11"/>
          </p:nvPr>
        </p:nvSpPr>
        <p:spPr>
          <a:xfrm>
            <a:off x="640080" y="6309360"/>
            <a:ext cx="4946592" cy="457200"/>
          </a:xfrm>
        </p:spPr>
        <p:txBody>
          <a:bodyPr/>
          <a:lstStyle>
            <a:lvl1pPr>
              <a:defRPr>
                <a:solidFill>
                  <a:srgbClr val="FFFFFF"/>
                </a:solidFill>
                <a:effectLst>
                  <a:outerShdw blurRad="50800" dist="38100" dir="2700000" algn="tl" rotWithShape="0">
                    <a:prstClr val="black">
                      <a:alpha val="43000"/>
                    </a:prstClr>
                  </a:outerShdw>
                </a:effectLst>
              </a:defRPr>
            </a:lvl1pPr>
          </a:lstStyle>
          <a:p>
            <a:r>
              <a:rPr lang="en-US"/>
              <a:t>Presentation Title</a:t>
            </a:r>
            <a:endParaRPr lang="en-US" dirty="0"/>
          </a:p>
        </p:txBody>
      </p:sp>
    </p:spTree>
    <p:extLst>
      <p:ext uri="{BB962C8B-B14F-4D97-AF65-F5344CB8AC3E}">
        <p14:creationId xmlns:p14="http://schemas.microsoft.com/office/powerpoint/2010/main" val="137063196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86F82F-1B47-46ED-8EAE-53EF71E59E9A}"/>
              </a:ext>
            </a:extLst>
          </p:cNvPr>
          <p:cNvSpPr/>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2918" y="705113"/>
            <a:ext cx="3411973" cy="5197498"/>
          </a:xfrm>
          <a:prstGeom prst="rect">
            <a:avLst/>
          </a:prstGeom>
        </p:spPr>
        <p:txBody>
          <a:bodyPr vert="horz" lIns="109728" tIns="109728" rIns="109728" bIns="9144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76671" y="705113"/>
            <a:ext cx="6172412" cy="5197497"/>
          </a:xfrm>
          <a:prstGeom prst="rect">
            <a:avLst/>
          </a:prstGeom>
        </p:spPr>
        <p:txBody>
          <a:bodyPr vert="horz" lIns="109728" tIns="109728" rIns="109728" bIns="9144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2917" y="6309360"/>
            <a:ext cx="3411973"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r>
              <a:rPr lang="en-US"/>
              <a:t>9/8/20XX</a:t>
            </a:r>
            <a:endParaRPr lang="en-US" dirty="0"/>
          </a:p>
        </p:txBody>
      </p:sp>
      <p:sp>
        <p:nvSpPr>
          <p:cNvPr id="5" name="Footer Placeholder 4"/>
          <p:cNvSpPr>
            <a:spLocks noGrp="1"/>
          </p:cNvSpPr>
          <p:nvPr>
            <p:ph type="ftr" sz="quarter" idx="3"/>
          </p:nvPr>
        </p:nvSpPr>
        <p:spPr>
          <a:xfrm>
            <a:off x="5376670" y="6309360"/>
            <a:ext cx="4946592"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r>
              <a:rPr lang="en-US"/>
              <a:t>Presentation Title</a:t>
            </a:r>
            <a:endParaRPr lang="en-US" dirty="0"/>
          </a:p>
        </p:txBody>
      </p:sp>
      <p:sp>
        <p:nvSpPr>
          <p:cNvPr id="6" name="Slide Number Placeholder 5"/>
          <p:cNvSpPr>
            <a:spLocks noGrp="1"/>
          </p:cNvSpPr>
          <p:nvPr>
            <p:ph type="sldNum" sz="quarter" idx="4"/>
          </p:nvPr>
        </p:nvSpPr>
        <p:spPr>
          <a:xfrm>
            <a:off x="10569202" y="6309360"/>
            <a:ext cx="979879" cy="457200"/>
          </a:xfrm>
          <a:prstGeom prst="rect">
            <a:avLst/>
          </a:prstGeom>
        </p:spPr>
        <p:txBody>
          <a:bodyPr vert="horz" lIns="109728" tIns="109728" rIns="109728" bIns="91440" rtlCol="0" anchor="b"/>
          <a:lstStyle>
            <a:lvl1pPr algn="r">
              <a:defRPr sz="1600" b="1" spc="150"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
        <p:nvSpPr>
          <p:cNvPr id="21" name="Rectangle 20">
            <a:extLst>
              <a:ext uri="{FF2B5EF4-FFF2-40B4-BE49-F238E27FC236}">
                <a16:creationId xmlns:a16="http://schemas.microsoft.com/office/drawing/2014/main" id="{EF1BAF6F-6275-4646-9C59-331B29B9550F}"/>
              </a:ext>
            </a:extLst>
          </p:cNvPr>
          <p:cNvSpPr/>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754897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4" r:id="rId17"/>
    <p:sldLayoutId id="2147483709" r:id="rId18"/>
    <p:sldLayoutId id="2147483682" r:id="rId19"/>
  </p:sldLayoutIdLst>
  <p:hf sldNum="0" hdr="0" ftr="0" dt="0"/>
  <p:txStyles>
    <p:title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20.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EB1CCE3-FB1D-471C-9AFE-D20E81E64A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25689"/>
            <a:ext cx="6795928" cy="259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0814B6A3-5F3E-4909-8ED5-87FE82492264}"/>
              </a:ext>
            </a:extLst>
          </p:cNvPr>
          <p:cNvSpPr>
            <a:spLocks noGrp="1"/>
          </p:cNvSpPr>
          <p:nvPr>
            <p:ph type="ctrTitle"/>
          </p:nvPr>
        </p:nvSpPr>
        <p:spPr>
          <a:xfrm>
            <a:off x="1167493" y="1081153"/>
            <a:ext cx="5626497" cy="2274741"/>
          </a:xfrm>
        </p:spPr>
        <p:txBody>
          <a:bodyPr vert="horz" lIns="109728" tIns="109728" rIns="109728" bIns="91440" rtlCol="0" anchor="ctr">
            <a:normAutofit fontScale="90000"/>
          </a:bodyPr>
          <a:lstStyle/>
          <a:p>
            <a:pPr>
              <a:lnSpc>
                <a:spcPct val="140000"/>
              </a:lnSpc>
            </a:pPr>
            <a:r>
              <a:rPr lang="en-US" sz="3100" dirty="0"/>
              <a:t>Bent Grass Metropolitan District Annual Meeting</a:t>
            </a:r>
            <a:br>
              <a:rPr lang="en-US" sz="2000" dirty="0"/>
            </a:br>
            <a:endParaRPr lang="en-US" sz="2000" dirty="0"/>
          </a:p>
        </p:txBody>
      </p:sp>
      <p:sp>
        <p:nvSpPr>
          <p:cNvPr id="20" name="Rectangle 19">
            <a:extLst>
              <a:ext uri="{FF2B5EF4-FFF2-40B4-BE49-F238E27FC236}">
                <a16:creationId xmlns:a16="http://schemas.microsoft.com/office/drawing/2014/main" id="{60F38E87-6AF8-4488-B608-9FA2F57B40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89697"/>
            <a:ext cx="1070775" cy="2466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CC3B76D-CC6E-42D0-8666-2A2164AB5A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355896"/>
            <a:ext cx="679399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2BA9D6C-8214-4E25-AF8B-48762AD8D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9" y="3419903"/>
            <a:ext cx="5789163" cy="3438097"/>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BE9B8BD-472F-4F54-AC9D-101EE34969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871A14F-64B0-4CCE-900E-695C55EFF3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25689"/>
            <a:ext cx="679399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C1D00DA-DCE3-3D46-DA0F-9191B1F41311}"/>
              </a:ext>
            </a:extLst>
          </p:cNvPr>
          <p:cNvSpPr txBox="1"/>
          <p:nvPr/>
        </p:nvSpPr>
        <p:spPr>
          <a:xfrm>
            <a:off x="1434622" y="3707541"/>
            <a:ext cx="5117253" cy="2505801"/>
          </a:xfrm>
          <a:prstGeom prst="rect">
            <a:avLst/>
          </a:prstGeom>
        </p:spPr>
        <p:txBody>
          <a:bodyPr vert="horz" lIns="109728" tIns="109728" rIns="109728" bIns="91440" rtlCol="0" anchor="t">
            <a:normAutofit/>
          </a:bodyPr>
          <a:lstStyle/>
          <a:p>
            <a:pPr>
              <a:lnSpc>
                <a:spcPct val="140000"/>
              </a:lnSpc>
              <a:spcBef>
                <a:spcPts val="930"/>
              </a:spcBef>
              <a:buFont typeface="Corbel" panose="020B0503020204020204" pitchFamily="34" charset="0"/>
            </a:pPr>
            <a:r>
              <a:rPr lang="en-US" spc="150" dirty="0">
                <a:solidFill>
                  <a:schemeClr val="tx1">
                    <a:lumMod val="75000"/>
                    <a:lumOff val="25000"/>
                  </a:schemeClr>
                </a:solidFill>
              </a:rPr>
              <a:t>Thursday, February 6th, 2025</a:t>
            </a:r>
          </a:p>
          <a:p>
            <a:pPr>
              <a:lnSpc>
                <a:spcPct val="140000"/>
              </a:lnSpc>
              <a:spcBef>
                <a:spcPts val="930"/>
              </a:spcBef>
              <a:buFont typeface="Corbel" panose="020B0503020204020204" pitchFamily="34" charset="0"/>
            </a:pPr>
            <a:r>
              <a:rPr lang="en-US" spc="150" dirty="0">
                <a:solidFill>
                  <a:schemeClr val="tx1">
                    <a:lumMod val="75000"/>
                    <a:lumOff val="25000"/>
                  </a:schemeClr>
                </a:solidFill>
              </a:rPr>
              <a:t>Falcon Fire Station #3</a:t>
            </a:r>
          </a:p>
          <a:p>
            <a:pPr>
              <a:lnSpc>
                <a:spcPct val="140000"/>
              </a:lnSpc>
              <a:spcBef>
                <a:spcPts val="930"/>
              </a:spcBef>
              <a:buFont typeface="Corbel" panose="020B0503020204020204" pitchFamily="34" charset="0"/>
            </a:pPr>
            <a:r>
              <a:rPr lang="en-US" spc="150" dirty="0">
                <a:solidFill>
                  <a:schemeClr val="tx1">
                    <a:lumMod val="75000"/>
                    <a:lumOff val="25000"/>
                  </a:schemeClr>
                </a:solidFill>
              </a:rPr>
              <a:t>7020 Old Meridian Road</a:t>
            </a:r>
          </a:p>
        </p:txBody>
      </p:sp>
      <p:sp>
        <p:nvSpPr>
          <p:cNvPr id="30" name="Rectangle 29">
            <a:extLst>
              <a:ext uri="{FF2B5EF4-FFF2-40B4-BE49-F238E27FC236}">
                <a16:creationId xmlns:a16="http://schemas.microsoft.com/office/drawing/2014/main" id="{0FDBC76A-295F-4635-A28D-ADA24F38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989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logo with text on it&#10;&#10;Description automatically generated">
            <a:extLst>
              <a:ext uri="{FF2B5EF4-FFF2-40B4-BE49-F238E27FC236}">
                <a16:creationId xmlns:a16="http://schemas.microsoft.com/office/drawing/2014/main" id="{0BB22382-FE4D-9D79-1CCB-D1D00A852234}"/>
              </a:ext>
            </a:extLst>
          </p:cNvPr>
          <p:cNvPicPr>
            <a:picLocks noChangeAspect="1"/>
          </p:cNvPicPr>
          <p:nvPr/>
        </p:nvPicPr>
        <p:blipFill>
          <a:blip r:embed="rId3"/>
          <a:stretch>
            <a:fillRect/>
          </a:stretch>
        </p:blipFill>
        <p:spPr>
          <a:xfrm>
            <a:off x="7344569" y="2240854"/>
            <a:ext cx="4362798" cy="2312282"/>
          </a:xfrm>
          <a:prstGeom prst="rect">
            <a:avLst/>
          </a:prstGeom>
        </p:spPr>
      </p:pic>
    </p:spTree>
    <p:extLst>
      <p:ext uri="{BB962C8B-B14F-4D97-AF65-F5344CB8AC3E}">
        <p14:creationId xmlns:p14="http://schemas.microsoft.com/office/powerpoint/2010/main" val="2323907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C6EB82-A6C4-3D9A-7587-21C1F07E5D61}"/>
              </a:ext>
            </a:extLst>
          </p:cNvPr>
          <p:cNvSpPr>
            <a:spLocks noGrp="1"/>
          </p:cNvSpPr>
          <p:nvPr>
            <p:ph type="title"/>
          </p:nvPr>
        </p:nvSpPr>
        <p:spPr>
          <a:xfrm>
            <a:off x="1535371" y="1044054"/>
            <a:ext cx="10013709" cy="1030360"/>
          </a:xfrm>
        </p:spPr>
        <p:txBody>
          <a:bodyPr vert="horz" lIns="109728" tIns="109728" rIns="109728" bIns="91440" rtlCol="0" anchor="ctr">
            <a:normAutofit/>
          </a:bodyPr>
          <a:lstStyle/>
          <a:p>
            <a:pPr>
              <a:lnSpc>
                <a:spcPct val="150000"/>
              </a:lnSpc>
            </a:pPr>
            <a:r>
              <a:rPr lang="en-US" sz="3600">
                <a:solidFill>
                  <a:schemeClr val="bg1"/>
                </a:solidFill>
              </a:rPr>
              <a:t>2025 Landscaping Plans</a:t>
            </a:r>
          </a:p>
        </p:txBody>
      </p:sp>
      <p:sp>
        <p:nvSpPr>
          <p:cNvPr id="21" name="Rectangle 20">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3">
            <a:extLst>
              <a:ext uri="{FF2B5EF4-FFF2-40B4-BE49-F238E27FC236}">
                <a16:creationId xmlns:a16="http://schemas.microsoft.com/office/drawing/2014/main" id="{64D0B489-308E-70D4-155A-EAE2206015B4}"/>
              </a:ext>
            </a:extLst>
          </p:cNvPr>
          <p:cNvGraphicFramePr>
            <a:graphicFrameLocks noGrp="1"/>
          </p:cNvGraphicFramePr>
          <p:nvPr>
            <p:ph sz="quarter" idx="15"/>
            <p:extLst>
              <p:ext uri="{D42A27DB-BD31-4B8C-83A1-F6EECF244321}">
                <p14:modId xmlns:p14="http://schemas.microsoft.com/office/powerpoint/2010/main" val="2981220772"/>
              </p:ext>
            </p:extLst>
          </p:nvPr>
        </p:nvGraphicFramePr>
        <p:xfrm>
          <a:off x="1713976" y="2887824"/>
          <a:ext cx="9835087" cy="3357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2894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txBody>
          <a:bodyPr/>
          <a:lstStyle/>
          <a:p>
            <a:endParaRPr lang="en-US"/>
          </a:p>
        </p:txBody>
      </p:sp>
      <p:sp>
        <p:nvSpPr>
          <p:cNvPr id="14" name="Rectangle 13">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64738AB-B6BE-4867-889A-52CE4AC8D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095508"/>
            <a:ext cx="4668819" cy="50168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17233B-1F48-EC8D-AEDE-D2606F82EDBC}"/>
              </a:ext>
            </a:extLst>
          </p:cNvPr>
          <p:cNvSpPr>
            <a:spLocks noGrp="1"/>
          </p:cNvSpPr>
          <p:nvPr>
            <p:ph type="title"/>
          </p:nvPr>
        </p:nvSpPr>
        <p:spPr>
          <a:xfrm>
            <a:off x="463825" y="1709530"/>
            <a:ext cx="3754671" cy="2528515"/>
          </a:xfrm>
        </p:spPr>
        <p:txBody>
          <a:bodyPr vert="horz" lIns="109728" tIns="109728" rIns="109728" bIns="91440" rtlCol="0" anchor="b">
            <a:normAutofit/>
          </a:bodyPr>
          <a:lstStyle/>
          <a:p>
            <a:pPr>
              <a:lnSpc>
                <a:spcPct val="125000"/>
              </a:lnSpc>
            </a:pPr>
            <a:r>
              <a:rPr lang="en-US" sz="3600" b="0" cap="all">
                <a:solidFill>
                  <a:schemeClr val="bg1"/>
                </a:solidFill>
              </a:rPr>
              <a:t>Current Bond Status</a:t>
            </a:r>
          </a:p>
        </p:txBody>
      </p:sp>
      <p:sp>
        <p:nvSpPr>
          <p:cNvPr id="20" name="Rectangle 19">
            <a:extLst>
              <a:ext uri="{FF2B5EF4-FFF2-40B4-BE49-F238E27FC236}">
                <a16:creationId xmlns:a16="http://schemas.microsoft.com/office/drawing/2014/main" id="{BBD49B71-B686-4DFD-93AD-40CB19B62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72066" y="0"/>
            <a:ext cx="7519934"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C60369F-A41B-4D6E-8990-30E2715C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6534"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3">
            <a:extLst>
              <a:ext uri="{FF2B5EF4-FFF2-40B4-BE49-F238E27FC236}">
                <a16:creationId xmlns:a16="http://schemas.microsoft.com/office/drawing/2014/main" id="{510BBB25-3FE7-F63A-CF10-C0BCBEFEE448}"/>
              </a:ext>
            </a:extLst>
          </p:cNvPr>
          <p:cNvGraphicFramePr>
            <a:graphicFrameLocks/>
          </p:cNvGraphicFramePr>
          <p:nvPr>
            <p:extLst>
              <p:ext uri="{D42A27DB-BD31-4B8C-83A1-F6EECF244321}">
                <p14:modId xmlns:p14="http://schemas.microsoft.com/office/powerpoint/2010/main" val="1590601526"/>
              </p:ext>
            </p:extLst>
          </p:nvPr>
        </p:nvGraphicFramePr>
        <p:xfrm>
          <a:off x="5132646" y="379724"/>
          <a:ext cx="6595529" cy="2659611"/>
        </p:xfrm>
        <a:graphic>
          <a:graphicData uri="http://schemas.openxmlformats.org/drawingml/2006/table">
            <a:tbl>
              <a:tblPr firstRow="1" bandRow="1">
                <a:noFill/>
              </a:tblPr>
              <a:tblGrid>
                <a:gridCol w="1389521">
                  <a:extLst>
                    <a:ext uri="{9D8B030D-6E8A-4147-A177-3AD203B41FA5}">
                      <a16:colId xmlns:a16="http://schemas.microsoft.com/office/drawing/2014/main" val="2494843648"/>
                    </a:ext>
                  </a:extLst>
                </a:gridCol>
                <a:gridCol w="1412551">
                  <a:extLst>
                    <a:ext uri="{9D8B030D-6E8A-4147-A177-3AD203B41FA5}">
                      <a16:colId xmlns:a16="http://schemas.microsoft.com/office/drawing/2014/main" val="3681716012"/>
                    </a:ext>
                  </a:extLst>
                </a:gridCol>
                <a:gridCol w="905893">
                  <a:extLst>
                    <a:ext uri="{9D8B030D-6E8A-4147-A177-3AD203B41FA5}">
                      <a16:colId xmlns:a16="http://schemas.microsoft.com/office/drawing/2014/main" val="1791894005"/>
                    </a:ext>
                  </a:extLst>
                </a:gridCol>
                <a:gridCol w="1052200">
                  <a:extLst>
                    <a:ext uri="{9D8B030D-6E8A-4147-A177-3AD203B41FA5}">
                      <a16:colId xmlns:a16="http://schemas.microsoft.com/office/drawing/2014/main" val="3205592043"/>
                    </a:ext>
                  </a:extLst>
                </a:gridCol>
                <a:gridCol w="458841">
                  <a:extLst>
                    <a:ext uri="{9D8B030D-6E8A-4147-A177-3AD203B41FA5}">
                      <a16:colId xmlns:a16="http://schemas.microsoft.com/office/drawing/2014/main" val="1609741584"/>
                    </a:ext>
                  </a:extLst>
                </a:gridCol>
                <a:gridCol w="458841">
                  <a:extLst>
                    <a:ext uri="{9D8B030D-6E8A-4147-A177-3AD203B41FA5}">
                      <a16:colId xmlns:a16="http://schemas.microsoft.com/office/drawing/2014/main" val="2156013169"/>
                    </a:ext>
                  </a:extLst>
                </a:gridCol>
                <a:gridCol w="458841">
                  <a:extLst>
                    <a:ext uri="{9D8B030D-6E8A-4147-A177-3AD203B41FA5}">
                      <a16:colId xmlns:a16="http://schemas.microsoft.com/office/drawing/2014/main" val="2446570450"/>
                    </a:ext>
                  </a:extLst>
                </a:gridCol>
                <a:gridCol w="458841">
                  <a:extLst>
                    <a:ext uri="{9D8B030D-6E8A-4147-A177-3AD203B41FA5}">
                      <a16:colId xmlns:a16="http://schemas.microsoft.com/office/drawing/2014/main" val="682157650"/>
                    </a:ext>
                  </a:extLst>
                </a:gridCol>
              </a:tblGrid>
              <a:tr h="451067">
                <a:tc gridSpan="2">
                  <a:txBody>
                    <a:bodyPr/>
                    <a:lstStyle/>
                    <a:p>
                      <a:pPr algn="l" fontAlgn="b"/>
                      <a:endParaRPr lang="en-US" sz="1600" b="1" i="0" u="sng" strike="noStrike">
                        <a:solidFill>
                          <a:schemeClr val="tx1">
                            <a:lumMod val="75000"/>
                            <a:lumOff val="25000"/>
                          </a:schemeClr>
                        </a:solidFill>
                        <a:effectLst/>
                        <a:latin typeface="Times New Roman" panose="02020603050405020304" pitchFamily="18" charset="0"/>
                      </a:endParaRPr>
                    </a:p>
                  </a:txBody>
                  <a:tcPr marL="163592" marR="122694" marT="81796" marB="81796" anchor="b">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tc hMerge="1">
                  <a:txBody>
                    <a:bodyPr/>
                    <a:lstStyle/>
                    <a:p>
                      <a:endParaRPr lang="en-US"/>
                    </a:p>
                  </a:txBody>
                  <a:tcPr/>
                </a:tc>
                <a:tc>
                  <a:txBody>
                    <a:bodyPr/>
                    <a:lstStyle/>
                    <a:p>
                      <a:pPr algn="l" fontAlgn="b"/>
                      <a:r>
                        <a:rPr lang="en-US" sz="1600" b="1" i="0" u="none" strike="noStrike">
                          <a:solidFill>
                            <a:schemeClr val="tx1">
                              <a:lumMod val="75000"/>
                              <a:lumOff val="25000"/>
                            </a:schemeClr>
                          </a:solidFill>
                          <a:effectLst/>
                          <a:latin typeface="Calibri" panose="020F0502020204030204" pitchFamily="34" charset="0"/>
                        </a:rPr>
                        <a:t> </a:t>
                      </a:r>
                    </a:p>
                  </a:txBody>
                  <a:tcPr marL="163592" marR="122694" marT="81796" marB="81796" anchor="b">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tc>
                  <a:txBody>
                    <a:bodyPr/>
                    <a:lstStyle/>
                    <a:p>
                      <a:pPr algn="l" fontAlgn="b"/>
                      <a:r>
                        <a:rPr lang="en-US" sz="1600" b="1" i="0" u="none" strike="noStrike">
                          <a:solidFill>
                            <a:schemeClr val="tx1">
                              <a:lumMod val="75000"/>
                              <a:lumOff val="25000"/>
                            </a:schemeClr>
                          </a:solidFill>
                          <a:effectLst/>
                          <a:latin typeface="Calibri" panose="020F0502020204030204" pitchFamily="34" charset="0"/>
                        </a:rPr>
                        <a:t> </a:t>
                      </a:r>
                    </a:p>
                  </a:txBody>
                  <a:tcPr marL="163592" marR="122694" marT="81796" marB="81796" anchor="b">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tc>
                  <a:txBody>
                    <a:bodyPr/>
                    <a:lstStyle/>
                    <a:p>
                      <a:pPr algn="l" fontAlgn="b"/>
                      <a:r>
                        <a:rPr lang="en-US" sz="1600" b="1" i="0" u="none" strike="noStrike">
                          <a:solidFill>
                            <a:schemeClr val="tx1">
                              <a:lumMod val="75000"/>
                              <a:lumOff val="25000"/>
                            </a:schemeClr>
                          </a:solidFill>
                          <a:effectLst/>
                          <a:latin typeface="Calibri" panose="020F0502020204030204" pitchFamily="34" charset="0"/>
                        </a:rPr>
                        <a:t> </a:t>
                      </a:r>
                    </a:p>
                  </a:txBody>
                  <a:tcPr marL="163592" marR="122694" marT="81796" marB="81796" anchor="b">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tc>
                  <a:txBody>
                    <a:bodyPr/>
                    <a:lstStyle/>
                    <a:p>
                      <a:pPr algn="l" fontAlgn="b"/>
                      <a:r>
                        <a:rPr lang="en-US" sz="1600" b="1" i="0" u="none" strike="noStrike">
                          <a:solidFill>
                            <a:schemeClr val="tx1">
                              <a:lumMod val="75000"/>
                              <a:lumOff val="25000"/>
                            </a:schemeClr>
                          </a:solidFill>
                          <a:effectLst/>
                          <a:latin typeface="Calibri" panose="020F0502020204030204" pitchFamily="34" charset="0"/>
                        </a:rPr>
                        <a:t> </a:t>
                      </a:r>
                    </a:p>
                  </a:txBody>
                  <a:tcPr marL="163592" marR="122694" marT="81796" marB="81796" anchor="b">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tc>
                  <a:txBody>
                    <a:bodyPr/>
                    <a:lstStyle/>
                    <a:p>
                      <a:pPr algn="l" fontAlgn="b"/>
                      <a:r>
                        <a:rPr lang="en-US" sz="1600" b="1" i="0" u="none" strike="noStrike">
                          <a:solidFill>
                            <a:schemeClr val="tx1">
                              <a:lumMod val="75000"/>
                              <a:lumOff val="25000"/>
                            </a:schemeClr>
                          </a:solidFill>
                          <a:effectLst/>
                          <a:latin typeface="Calibri" panose="020F0502020204030204" pitchFamily="34" charset="0"/>
                        </a:rPr>
                        <a:t> </a:t>
                      </a:r>
                    </a:p>
                  </a:txBody>
                  <a:tcPr marL="163592" marR="122694" marT="81796" marB="81796" anchor="b">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tc>
                  <a:txBody>
                    <a:bodyPr/>
                    <a:lstStyle/>
                    <a:p>
                      <a:pPr algn="l" fontAlgn="b"/>
                      <a:r>
                        <a:rPr lang="en-US" sz="1600" b="1" i="0" u="none" strike="noStrike">
                          <a:solidFill>
                            <a:schemeClr val="tx1">
                              <a:lumMod val="75000"/>
                              <a:lumOff val="25000"/>
                            </a:schemeClr>
                          </a:solidFill>
                          <a:effectLst/>
                          <a:latin typeface="Calibri" panose="020F0502020204030204" pitchFamily="34" charset="0"/>
                        </a:rPr>
                        <a:t> </a:t>
                      </a:r>
                    </a:p>
                  </a:txBody>
                  <a:tcPr marL="163592" marR="122694" marT="81796" marB="81796" anchor="b">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extLst>
                  <a:ext uri="{0D108BD9-81ED-4DB2-BD59-A6C34878D82A}">
                    <a16:rowId xmlns:a16="http://schemas.microsoft.com/office/drawing/2014/main" val="10061333"/>
                  </a:ext>
                </a:extLst>
              </a:tr>
              <a:tr h="552136">
                <a:tc>
                  <a:txBody>
                    <a:bodyPr/>
                    <a:lstStyle/>
                    <a:p>
                      <a:pPr algn="ctr" fontAlgn="b"/>
                      <a:r>
                        <a:rPr lang="en-US" sz="1100" b="1" i="0" u="none" strike="noStrike">
                          <a:solidFill>
                            <a:schemeClr val="tx1">
                              <a:lumMod val="75000"/>
                              <a:lumOff val="25000"/>
                            </a:schemeClr>
                          </a:solidFill>
                          <a:effectLst/>
                          <a:latin typeface="Times New Roman" panose="02020603050405020304" pitchFamily="18" charset="0"/>
                        </a:rPr>
                        <a:t>Bond Amounts</a:t>
                      </a:r>
                    </a:p>
                  </a:txBody>
                  <a:tcPr marL="163592" marR="122694" marT="81796" marB="81796" anchor="b">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algn="ctr" fontAlgn="b"/>
                      <a:r>
                        <a:rPr lang="en-US" sz="1100" b="1" i="0" u="none" strike="noStrike">
                          <a:solidFill>
                            <a:schemeClr val="tx1">
                              <a:lumMod val="75000"/>
                              <a:lumOff val="25000"/>
                            </a:schemeClr>
                          </a:solidFill>
                          <a:effectLst/>
                          <a:latin typeface="Times New Roman" panose="02020603050405020304" pitchFamily="18" charset="0"/>
                        </a:rPr>
                        <a:t>Lender/Trustee</a:t>
                      </a:r>
                    </a:p>
                  </a:txBody>
                  <a:tcPr marL="163592" marR="122694" marT="81796" marB="81796" anchor="b">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algn="ctr" fontAlgn="b"/>
                      <a:r>
                        <a:rPr lang="en-US" sz="1100" b="1" i="0" u="none" strike="noStrike">
                          <a:solidFill>
                            <a:schemeClr val="tx1">
                              <a:lumMod val="75000"/>
                              <a:lumOff val="25000"/>
                            </a:schemeClr>
                          </a:solidFill>
                          <a:effectLst/>
                          <a:latin typeface="Times New Roman" panose="02020603050405020304" pitchFamily="18" charset="0"/>
                        </a:rPr>
                        <a:t>Interest Rate</a:t>
                      </a:r>
                    </a:p>
                  </a:txBody>
                  <a:tcPr marL="163592" marR="122694" marT="81796" marB="81796" anchor="b">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algn="ctr" fontAlgn="b"/>
                      <a:r>
                        <a:rPr lang="en-US" sz="1100" b="1" i="0" u="none" strike="noStrike">
                          <a:solidFill>
                            <a:schemeClr val="tx1">
                              <a:lumMod val="75000"/>
                              <a:lumOff val="25000"/>
                            </a:schemeClr>
                          </a:solidFill>
                          <a:effectLst/>
                          <a:latin typeface="Times New Roman" panose="02020603050405020304" pitchFamily="18" charset="0"/>
                        </a:rPr>
                        <a:t>Issued</a:t>
                      </a:r>
                    </a:p>
                  </a:txBody>
                  <a:tcPr marL="163592" marR="122694" marT="81796" marB="81796" anchor="b">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gridSpan="4">
                  <a:txBody>
                    <a:bodyPr/>
                    <a:lstStyle/>
                    <a:p>
                      <a:pPr algn="ctr" fontAlgn="b"/>
                      <a:r>
                        <a:rPr lang="en-US" sz="1100" b="1" i="0" u="none" strike="noStrike">
                          <a:solidFill>
                            <a:schemeClr val="tx1">
                              <a:lumMod val="75000"/>
                              <a:lumOff val="25000"/>
                            </a:schemeClr>
                          </a:solidFill>
                          <a:effectLst/>
                          <a:latin typeface="Times New Roman" panose="02020603050405020304" pitchFamily="18" charset="0"/>
                        </a:rPr>
                        <a:t>BALANCE AS OF 12/31/2024 </a:t>
                      </a:r>
                    </a:p>
                  </a:txBody>
                  <a:tcPr marL="163592" marR="122694" marT="81796" marB="81796" anchor="b">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30136505"/>
                  </a:ext>
                </a:extLst>
              </a:tr>
              <a:tr h="375266">
                <a:tc>
                  <a:txBody>
                    <a:bodyPr/>
                    <a:lstStyle/>
                    <a:p>
                      <a:pPr algn="l" fontAlgn="b"/>
                      <a:r>
                        <a:rPr lang="en-US" sz="1100" b="0" i="0" u="none" strike="noStrike">
                          <a:solidFill>
                            <a:schemeClr val="tx1">
                              <a:lumMod val="75000"/>
                              <a:lumOff val="25000"/>
                            </a:schemeClr>
                          </a:solidFill>
                          <a:effectLst/>
                          <a:latin typeface="Times New Roman" panose="02020603050405020304" pitchFamily="18" charset="0"/>
                        </a:rPr>
                        <a:t>$6,750,000 </a:t>
                      </a:r>
                    </a:p>
                  </a:txBody>
                  <a:tcPr marL="163592" marR="122694" marT="81796" marB="81796" anchor="b">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rowSpan="3">
                  <a:txBody>
                    <a:bodyPr/>
                    <a:lstStyle/>
                    <a:p>
                      <a:pPr algn="ctr" fontAlgn="b"/>
                      <a:r>
                        <a:rPr lang="en-US" sz="1100" b="0" i="0" u="none" strike="noStrike" dirty="0">
                          <a:solidFill>
                            <a:schemeClr val="tx1">
                              <a:lumMod val="75000"/>
                              <a:lumOff val="25000"/>
                            </a:schemeClr>
                          </a:solidFill>
                          <a:effectLst/>
                          <a:latin typeface="Calibri" panose="020F0502020204030204" pitchFamily="34" charset="0"/>
                        </a:rPr>
                        <a:t>UMB BANK</a:t>
                      </a:r>
                    </a:p>
                  </a:txBody>
                  <a:tcPr marL="163592" marR="122694" marT="81796" marB="81796" anchor="b">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algn="l" fontAlgn="b"/>
                      <a:r>
                        <a:rPr lang="en-US" sz="1100" b="0" i="0" u="none" strike="noStrike">
                          <a:solidFill>
                            <a:schemeClr val="tx1">
                              <a:lumMod val="75000"/>
                              <a:lumOff val="25000"/>
                            </a:schemeClr>
                          </a:solidFill>
                          <a:effectLst/>
                          <a:latin typeface="Calibri" panose="020F0502020204030204" pitchFamily="34" charset="0"/>
                        </a:rPr>
                        <a:t> </a:t>
                      </a:r>
                    </a:p>
                  </a:txBody>
                  <a:tcPr marL="163592" marR="122694" marT="81796" marB="81796" anchor="b">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algn="l" fontAlgn="b"/>
                      <a:r>
                        <a:rPr lang="en-US" sz="1100" b="0" i="0" u="none" strike="noStrike">
                          <a:solidFill>
                            <a:schemeClr val="tx1">
                              <a:lumMod val="75000"/>
                              <a:lumOff val="25000"/>
                            </a:schemeClr>
                          </a:solidFill>
                          <a:effectLst/>
                          <a:latin typeface="Calibri" panose="020F0502020204030204" pitchFamily="34" charset="0"/>
                        </a:rPr>
                        <a:t> </a:t>
                      </a:r>
                    </a:p>
                  </a:txBody>
                  <a:tcPr marL="163592" marR="122694" marT="81796" marB="81796" anchor="b">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rowSpan="3" gridSpan="4">
                  <a:txBody>
                    <a:bodyPr/>
                    <a:lstStyle/>
                    <a:p>
                      <a:pPr algn="ctr" fontAlgn="b"/>
                      <a:r>
                        <a:rPr lang="en-US" sz="1100" b="0" i="0" u="none" strike="noStrike">
                          <a:solidFill>
                            <a:schemeClr val="tx1">
                              <a:lumMod val="75000"/>
                              <a:lumOff val="25000"/>
                            </a:schemeClr>
                          </a:solidFill>
                          <a:effectLst/>
                          <a:latin typeface="Calibri" panose="020F0502020204030204" pitchFamily="34" charset="0"/>
                        </a:rPr>
                        <a:t>6,750,000.00</a:t>
                      </a:r>
                    </a:p>
                  </a:txBody>
                  <a:tcPr marL="163592" marR="122694" marT="81796" marB="81796" anchor="b">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extLst>
                  <a:ext uri="{0D108BD9-81ED-4DB2-BD59-A6C34878D82A}">
                    <a16:rowId xmlns:a16="http://schemas.microsoft.com/office/drawing/2014/main" val="481659265"/>
                  </a:ext>
                </a:extLst>
              </a:tr>
              <a:tr h="375266">
                <a:tc>
                  <a:txBody>
                    <a:bodyPr/>
                    <a:lstStyle/>
                    <a:p>
                      <a:pPr algn="l" fontAlgn="b"/>
                      <a:r>
                        <a:rPr lang="en-US" sz="1100" b="0" i="0" u="none" strike="noStrike">
                          <a:solidFill>
                            <a:schemeClr val="tx1">
                              <a:lumMod val="75000"/>
                              <a:lumOff val="25000"/>
                            </a:schemeClr>
                          </a:solidFill>
                          <a:effectLst/>
                          <a:latin typeface="Times New Roman" panose="02020603050405020304" pitchFamily="18" charset="0"/>
                        </a:rPr>
                        <a:t>Issued: 2020</a:t>
                      </a:r>
                    </a:p>
                  </a:txBody>
                  <a:tcPr marL="163592" marR="122694" marT="81796" marB="81796" anchor="b">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vMerge="1">
                  <a:txBody>
                    <a:bodyPr/>
                    <a:lstStyle/>
                    <a:p>
                      <a:endParaRPr lang="en-US"/>
                    </a:p>
                  </a:txBody>
                  <a:tcPr/>
                </a:tc>
                <a:tc>
                  <a:txBody>
                    <a:bodyPr/>
                    <a:lstStyle/>
                    <a:p>
                      <a:pPr algn="l" fontAlgn="b"/>
                      <a:r>
                        <a:rPr lang="en-US" sz="1100" b="0" i="0" u="none" strike="noStrike">
                          <a:solidFill>
                            <a:schemeClr val="tx1">
                              <a:lumMod val="75000"/>
                              <a:lumOff val="25000"/>
                            </a:schemeClr>
                          </a:solidFill>
                          <a:effectLst/>
                          <a:latin typeface="Calibri" panose="020F0502020204030204" pitchFamily="34" charset="0"/>
                        </a:rPr>
                        <a:t> </a:t>
                      </a:r>
                    </a:p>
                  </a:txBody>
                  <a:tcPr marL="163592" marR="122694" marT="81796" marB="81796" anchor="b">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algn="l" fontAlgn="b"/>
                      <a:r>
                        <a:rPr lang="en-US" sz="1100" b="0" i="0" u="none" strike="noStrike">
                          <a:solidFill>
                            <a:schemeClr val="tx1">
                              <a:lumMod val="75000"/>
                              <a:lumOff val="25000"/>
                            </a:schemeClr>
                          </a:solidFill>
                          <a:effectLst/>
                          <a:latin typeface="Calibri" panose="020F0502020204030204" pitchFamily="34" charset="0"/>
                        </a:rPr>
                        <a:t> </a:t>
                      </a:r>
                    </a:p>
                  </a:txBody>
                  <a:tcPr marL="163592" marR="122694" marT="81796" marB="81796" anchor="b">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690230949"/>
                  </a:ext>
                </a:extLst>
              </a:tr>
              <a:tr h="905876">
                <a:tc>
                  <a:txBody>
                    <a:bodyPr/>
                    <a:lstStyle/>
                    <a:p>
                      <a:pPr algn="l" fontAlgn="b"/>
                      <a:r>
                        <a:rPr lang="en-US" sz="1100" b="0" i="0" u="none" strike="noStrike">
                          <a:solidFill>
                            <a:schemeClr val="tx1">
                              <a:lumMod val="75000"/>
                              <a:lumOff val="25000"/>
                            </a:schemeClr>
                          </a:solidFill>
                          <a:effectLst/>
                          <a:latin typeface="Times New Roman" panose="02020603050405020304" pitchFamily="18" charset="0"/>
                        </a:rPr>
                        <a:t>Maturity Date: Dec. 1, 2049 (refinance being considered)</a:t>
                      </a:r>
                    </a:p>
                  </a:txBody>
                  <a:tcPr marL="163592" marR="122694" marT="81796" marB="81796" anchor="b">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vMerge="1">
                  <a:txBody>
                    <a:bodyPr/>
                    <a:lstStyle/>
                    <a:p>
                      <a:endParaRPr lang="en-US"/>
                    </a:p>
                  </a:txBody>
                  <a:tcPr/>
                </a:tc>
                <a:tc>
                  <a:txBody>
                    <a:bodyPr/>
                    <a:lstStyle/>
                    <a:p>
                      <a:pPr algn="ctr" fontAlgn="b"/>
                      <a:r>
                        <a:rPr lang="en-US" sz="1100" b="0" i="0" u="none" strike="noStrike">
                          <a:solidFill>
                            <a:schemeClr val="tx1">
                              <a:lumMod val="75000"/>
                              <a:lumOff val="25000"/>
                            </a:schemeClr>
                          </a:solidFill>
                          <a:effectLst/>
                          <a:latin typeface="Calibri" panose="020F0502020204030204" pitchFamily="34" charset="0"/>
                        </a:rPr>
                        <a:t>5.25%</a:t>
                      </a:r>
                    </a:p>
                  </a:txBody>
                  <a:tcPr marL="163592" marR="122694" marT="81796" marB="81796" anchor="b">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algn="ctr" fontAlgn="b"/>
                      <a:r>
                        <a:rPr lang="en-US" sz="1100" b="0" i="0" u="none" strike="noStrike" dirty="0">
                          <a:solidFill>
                            <a:schemeClr val="tx1">
                              <a:lumMod val="75000"/>
                              <a:lumOff val="25000"/>
                            </a:schemeClr>
                          </a:solidFill>
                          <a:effectLst/>
                          <a:latin typeface="Calibri" panose="020F0502020204030204" pitchFamily="34" charset="0"/>
                        </a:rPr>
                        <a:t>6/30/2020</a:t>
                      </a:r>
                    </a:p>
                  </a:txBody>
                  <a:tcPr marL="163592" marR="122694" marT="81796" marB="81796" anchor="b">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007462038"/>
                  </a:ext>
                </a:extLst>
              </a:tr>
            </a:tbl>
          </a:graphicData>
        </a:graphic>
      </p:graphicFrame>
      <p:graphicFrame>
        <p:nvGraphicFramePr>
          <p:cNvPr id="8" name="Table 7">
            <a:extLst>
              <a:ext uri="{FF2B5EF4-FFF2-40B4-BE49-F238E27FC236}">
                <a16:creationId xmlns:a16="http://schemas.microsoft.com/office/drawing/2014/main" id="{2940BFBC-2E94-0FA4-CD59-80522D3E98A7}"/>
              </a:ext>
            </a:extLst>
          </p:cNvPr>
          <p:cNvGraphicFramePr>
            <a:graphicFrameLocks noGrp="1"/>
          </p:cNvGraphicFramePr>
          <p:nvPr>
            <p:extLst>
              <p:ext uri="{D42A27DB-BD31-4B8C-83A1-F6EECF244321}">
                <p14:modId xmlns:p14="http://schemas.microsoft.com/office/powerpoint/2010/main" val="1691259226"/>
              </p:ext>
            </p:extLst>
          </p:nvPr>
        </p:nvGraphicFramePr>
        <p:xfrm>
          <a:off x="4710339" y="3257686"/>
          <a:ext cx="7440142" cy="518160"/>
        </p:xfrm>
        <a:graphic>
          <a:graphicData uri="http://schemas.openxmlformats.org/drawingml/2006/table">
            <a:tbl>
              <a:tblPr firstRow="1" bandRow="1">
                <a:tableStyleId>{5C22544A-7EE6-4342-B048-85BDC9FD1C3A}</a:tableStyleId>
              </a:tblPr>
              <a:tblGrid>
                <a:gridCol w="3716666">
                  <a:extLst>
                    <a:ext uri="{9D8B030D-6E8A-4147-A177-3AD203B41FA5}">
                      <a16:colId xmlns:a16="http://schemas.microsoft.com/office/drawing/2014/main" val="1966798169"/>
                    </a:ext>
                  </a:extLst>
                </a:gridCol>
                <a:gridCol w="3723476">
                  <a:extLst>
                    <a:ext uri="{9D8B030D-6E8A-4147-A177-3AD203B41FA5}">
                      <a16:colId xmlns:a16="http://schemas.microsoft.com/office/drawing/2014/main" val="1707420642"/>
                    </a:ext>
                  </a:extLst>
                </a:gridCol>
              </a:tblGrid>
              <a:tr h="352851">
                <a:tc>
                  <a:txBody>
                    <a:bodyPr/>
                    <a:lstStyle/>
                    <a:p>
                      <a:pPr algn="ctr"/>
                      <a:r>
                        <a:rPr lang="en-US" sz="1400" dirty="0"/>
                        <a:t>Operations &amp; Maintenance Mill Levy</a:t>
                      </a:r>
                    </a:p>
                    <a:p>
                      <a:pPr algn="ctr"/>
                      <a:r>
                        <a:rPr lang="en-US" sz="1400" dirty="0"/>
                        <a:t>8.641</a:t>
                      </a:r>
                    </a:p>
                  </a:txBody>
                  <a:tcPr/>
                </a:tc>
                <a:tc>
                  <a:txBody>
                    <a:bodyPr/>
                    <a:lstStyle/>
                    <a:p>
                      <a:pPr algn="ctr"/>
                      <a:r>
                        <a:rPr lang="en-US" sz="1400" dirty="0"/>
                        <a:t>Debt Service Mill Levy</a:t>
                      </a:r>
                    </a:p>
                    <a:p>
                      <a:pPr algn="ctr"/>
                      <a:r>
                        <a:rPr lang="en-US" sz="1400" dirty="0"/>
                        <a:t>26.000</a:t>
                      </a:r>
                    </a:p>
                  </a:txBody>
                  <a:tcPr/>
                </a:tc>
                <a:extLst>
                  <a:ext uri="{0D108BD9-81ED-4DB2-BD59-A6C34878D82A}">
                    <a16:rowId xmlns:a16="http://schemas.microsoft.com/office/drawing/2014/main" val="4165594230"/>
                  </a:ext>
                </a:extLst>
              </a:tr>
            </a:tbl>
          </a:graphicData>
        </a:graphic>
      </p:graphicFrame>
      <p:graphicFrame>
        <p:nvGraphicFramePr>
          <p:cNvPr id="9" name="Table 6">
            <a:extLst>
              <a:ext uri="{FF2B5EF4-FFF2-40B4-BE49-F238E27FC236}">
                <a16:creationId xmlns:a16="http://schemas.microsoft.com/office/drawing/2014/main" id="{D8950F42-6BC3-6BCA-1014-FF8B532AA984}"/>
              </a:ext>
            </a:extLst>
          </p:cNvPr>
          <p:cNvGraphicFramePr>
            <a:graphicFrameLocks noGrp="1"/>
          </p:cNvGraphicFramePr>
          <p:nvPr>
            <p:extLst>
              <p:ext uri="{D42A27DB-BD31-4B8C-83A1-F6EECF244321}">
                <p14:modId xmlns:p14="http://schemas.microsoft.com/office/powerpoint/2010/main" val="604394231"/>
              </p:ext>
            </p:extLst>
          </p:nvPr>
        </p:nvGraphicFramePr>
        <p:xfrm>
          <a:off x="4859174" y="3994197"/>
          <a:ext cx="7142472" cy="2164080"/>
        </p:xfrm>
        <a:graphic>
          <a:graphicData uri="http://schemas.openxmlformats.org/drawingml/2006/table">
            <a:tbl>
              <a:tblPr firstRow="1" bandRow="1">
                <a:tableStyleId>{EB344D84-9AFB-497E-A393-DC336BA19D2E}</a:tableStyleId>
              </a:tblPr>
              <a:tblGrid>
                <a:gridCol w="3903388">
                  <a:extLst>
                    <a:ext uri="{9D8B030D-6E8A-4147-A177-3AD203B41FA5}">
                      <a16:colId xmlns:a16="http://schemas.microsoft.com/office/drawing/2014/main" val="3105066204"/>
                    </a:ext>
                  </a:extLst>
                </a:gridCol>
                <a:gridCol w="3239084">
                  <a:extLst>
                    <a:ext uri="{9D8B030D-6E8A-4147-A177-3AD203B41FA5}">
                      <a16:colId xmlns:a16="http://schemas.microsoft.com/office/drawing/2014/main" val="3529475169"/>
                    </a:ext>
                  </a:extLst>
                </a:gridCol>
              </a:tblGrid>
              <a:tr h="341437">
                <a:tc gridSpan="2">
                  <a:txBody>
                    <a:bodyPr/>
                    <a:lstStyle/>
                    <a:p>
                      <a:r>
                        <a:rPr lang="en-US" dirty="0"/>
                        <a:t>How to Calculate your Property Taxes:</a:t>
                      </a:r>
                    </a:p>
                  </a:txBody>
                  <a:tcPr/>
                </a:tc>
                <a:tc hMerge="1">
                  <a:txBody>
                    <a:bodyPr/>
                    <a:lstStyle/>
                    <a:p>
                      <a:endParaRPr lang="en-US" dirty="0"/>
                    </a:p>
                  </a:txBody>
                  <a:tcPr/>
                </a:tc>
                <a:extLst>
                  <a:ext uri="{0D108BD9-81ED-4DB2-BD59-A6C34878D82A}">
                    <a16:rowId xmlns:a16="http://schemas.microsoft.com/office/drawing/2014/main" val="4148812691"/>
                  </a:ext>
                </a:extLst>
              </a:tr>
              <a:tr h="1602387">
                <a:tc>
                  <a:txBody>
                    <a:bodyPr/>
                    <a:lstStyle/>
                    <a:p>
                      <a:endParaRPr lang="en-US" sz="1400" dirty="0"/>
                    </a:p>
                    <a:p>
                      <a:r>
                        <a:rPr lang="en-US" sz="1400" dirty="0"/>
                        <a:t>Market Value of your home</a:t>
                      </a:r>
                    </a:p>
                    <a:p>
                      <a:r>
                        <a:rPr lang="en-US" sz="1400" dirty="0"/>
                        <a:t>X (times) Residential Assessment Rate (RAR)</a:t>
                      </a:r>
                    </a:p>
                    <a:p>
                      <a:r>
                        <a:rPr lang="en-US" sz="1400" dirty="0"/>
                        <a:t>= Assessed Valuation (AV)</a:t>
                      </a:r>
                    </a:p>
                    <a:p>
                      <a:r>
                        <a:rPr lang="en-US" sz="1400" dirty="0"/>
                        <a:t>AV x (times) Mill Levy Rate</a:t>
                      </a:r>
                    </a:p>
                    <a:p>
                      <a:r>
                        <a:rPr lang="en-US" sz="1400" dirty="0"/>
                        <a:t>÷ (divided by) 1,000</a:t>
                      </a:r>
                    </a:p>
                    <a:p>
                      <a:r>
                        <a:rPr lang="en-US" sz="1400" b="1" dirty="0"/>
                        <a:t>= Annual Property Tax</a:t>
                      </a:r>
                    </a:p>
                  </a:txBody>
                  <a:tcPr/>
                </a:tc>
                <a:tc>
                  <a:txBody>
                    <a:bodyPr/>
                    <a:lstStyle/>
                    <a:p>
                      <a:r>
                        <a:rPr lang="en-US" sz="1400" u="sng" dirty="0"/>
                        <a:t>EXAMPLE:</a:t>
                      </a:r>
                    </a:p>
                    <a:p>
                      <a:r>
                        <a:rPr lang="en-US" sz="1400" dirty="0"/>
                        <a:t>Home Value is $300,000</a:t>
                      </a:r>
                    </a:p>
                    <a:p>
                      <a:r>
                        <a:rPr lang="en-US" sz="1400" dirty="0"/>
                        <a:t>$300,000 x 6.7% (current RAR)</a:t>
                      </a:r>
                    </a:p>
                    <a:p>
                      <a:r>
                        <a:rPr lang="en-US" sz="1400" dirty="0"/>
                        <a:t>= $20,100 (AV)</a:t>
                      </a:r>
                    </a:p>
                    <a:p>
                      <a:r>
                        <a:rPr lang="en-US" sz="1400" dirty="0"/>
                        <a:t>20,100 x 34.641 (current mill levy) = 696,2874.10 ÷ 1,000 </a:t>
                      </a:r>
                    </a:p>
                    <a:p>
                      <a:r>
                        <a:rPr lang="en-US" sz="1400" b="1" dirty="0"/>
                        <a:t>= $696.28 per year </a:t>
                      </a:r>
                    </a:p>
                  </a:txBody>
                  <a:tcPr/>
                </a:tc>
                <a:extLst>
                  <a:ext uri="{0D108BD9-81ED-4DB2-BD59-A6C34878D82A}">
                    <a16:rowId xmlns:a16="http://schemas.microsoft.com/office/drawing/2014/main" val="1925036687"/>
                  </a:ext>
                </a:extLst>
              </a:tr>
            </a:tbl>
          </a:graphicData>
        </a:graphic>
      </p:graphicFrame>
    </p:spTree>
    <p:extLst>
      <p:ext uri="{BB962C8B-B14F-4D97-AF65-F5344CB8AC3E}">
        <p14:creationId xmlns:p14="http://schemas.microsoft.com/office/powerpoint/2010/main" val="3873563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txBody>
          <a:bodyPr/>
          <a:lstStyle/>
          <a:p>
            <a:endParaRPr lang="en-US"/>
          </a:p>
        </p:txBody>
      </p:sp>
      <p:sp>
        <p:nvSpPr>
          <p:cNvPr id="35" name="Rectangle 34">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7" name="Rectangle 36">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2A175829-70EA-4A6D-978C-4D0923059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99696" y="-2"/>
            <a:ext cx="4392304" cy="121842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E5D2B4A-3399-4CCF-A171-7F8B1BF54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259253"/>
            <a:ext cx="640080" cy="43627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8F8051A-999C-4F38-985C-673617805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1238464"/>
            <a:ext cx="7201313" cy="44042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0814B6A3-5F3E-4909-8ED5-87FE82492264}"/>
              </a:ext>
            </a:extLst>
          </p:cNvPr>
          <p:cNvSpPr>
            <a:spLocks noGrp="1"/>
          </p:cNvSpPr>
          <p:nvPr>
            <p:ph type="ctrTitle"/>
          </p:nvPr>
        </p:nvSpPr>
        <p:spPr>
          <a:xfrm>
            <a:off x="1139589" y="1536751"/>
            <a:ext cx="6073254" cy="3807725"/>
          </a:xfrm>
        </p:spPr>
        <p:txBody>
          <a:bodyPr vert="horz" lIns="109728" tIns="109728" rIns="109728" bIns="91440" rtlCol="0" anchor="ctr">
            <a:noAutofit/>
          </a:bodyPr>
          <a:lstStyle/>
          <a:p>
            <a:pPr algn="ctr">
              <a:lnSpc>
                <a:spcPct val="125000"/>
              </a:lnSpc>
            </a:pPr>
            <a:r>
              <a:rPr lang="en-US" sz="5400" b="0" dirty="0"/>
              <a:t>Board Director Report – </a:t>
            </a:r>
            <a:br>
              <a:rPr lang="en-US" sz="5400" b="0" dirty="0"/>
            </a:br>
            <a:r>
              <a:rPr lang="en-US" sz="5400" b="0" dirty="0"/>
              <a:t>Erin Ganaway</a:t>
            </a:r>
          </a:p>
        </p:txBody>
      </p:sp>
      <p:sp>
        <p:nvSpPr>
          <p:cNvPr id="41" name="Rectangle 40">
            <a:extLst>
              <a:ext uri="{FF2B5EF4-FFF2-40B4-BE49-F238E27FC236}">
                <a16:creationId xmlns:a16="http://schemas.microsoft.com/office/drawing/2014/main" id="{985AAE23-FCB6-4663-907C-0110B0FDC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5608879"/>
            <a:ext cx="7759826" cy="124912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91DF095C-665A-4B22-A777-D3196F4951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3063" y="1226851"/>
            <a:ext cx="4348937" cy="442752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BEA1DA1C-6CE0-4AE4-918F-CC0E685C5F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99696" y="5631149"/>
            <a:ext cx="4392304" cy="12268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5E389A3-2501-4131-8C64-1530AAF5F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0965"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A001026-2FEF-483E-964D-67CD7E0961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204578"/>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AEB196E-F444-432F-8790-88C18E667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5598792"/>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154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048F1D60-D93A-BF18-DF84-59F7032B06AD}"/>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A6E40650-EFC4-DD8B-B0AE-51622200E8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57">
            <a:extLst>
              <a:ext uri="{FF2B5EF4-FFF2-40B4-BE49-F238E27FC236}">
                <a16:creationId xmlns:a16="http://schemas.microsoft.com/office/drawing/2014/main" id="{4FAA9E37-9CDD-E8DA-CCC6-B47DFFC3D8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txBody>
          <a:bodyPr/>
          <a:lstStyle/>
          <a:p>
            <a:endParaRPr lang="en-US"/>
          </a:p>
        </p:txBody>
      </p:sp>
      <p:sp>
        <p:nvSpPr>
          <p:cNvPr id="35" name="Rectangle 34">
            <a:extLst>
              <a:ext uri="{FF2B5EF4-FFF2-40B4-BE49-F238E27FC236}">
                <a16:creationId xmlns:a16="http://schemas.microsoft.com/office/drawing/2014/main" id="{269D7F1E-9EA3-B3DB-4B2A-7CDB22C09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7" name="Rectangle 36">
            <a:extLst>
              <a:ext uri="{FF2B5EF4-FFF2-40B4-BE49-F238E27FC236}">
                <a16:creationId xmlns:a16="http://schemas.microsoft.com/office/drawing/2014/main" id="{A49D7148-BBC1-B126-B1F7-B15B6164F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4B5B1F17-3594-C63B-25E2-8D072F222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99696" y="-2"/>
            <a:ext cx="4392304" cy="121842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7AD0745-5909-D019-D36E-1AACE58E6E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259253"/>
            <a:ext cx="640080" cy="43627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34E1494B-046F-A777-5EBD-33E116B42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1238464"/>
            <a:ext cx="7201313" cy="44042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0966A782-0AD0-9E89-8175-2BCC6D9E1C4F}"/>
              </a:ext>
            </a:extLst>
          </p:cNvPr>
          <p:cNvSpPr>
            <a:spLocks noGrp="1"/>
          </p:cNvSpPr>
          <p:nvPr>
            <p:ph type="ctrTitle"/>
          </p:nvPr>
        </p:nvSpPr>
        <p:spPr>
          <a:xfrm>
            <a:off x="1139589" y="1536751"/>
            <a:ext cx="6073254" cy="3807725"/>
          </a:xfrm>
        </p:spPr>
        <p:txBody>
          <a:bodyPr vert="horz" lIns="109728" tIns="109728" rIns="109728" bIns="91440" rtlCol="0" anchor="ctr">
            <a:noAutofit/>
          </a:bodyPr>
          <a:lstStyle/>
          <a:p>
            <a:pPr algn="ctr">
              <a:lnSpc>
                <a:spcPct val="125000"/>
              </a:lnSpc>
            </a:pPr>
            <a:r>
              <a:rPr lang="en-US" sz="5400" b="0" dirty="0"/>
              <a:t>Board President Report – </a:t>
            </a:r>
            <a:br>
              <a:rPr lang="en-US" sz="5400" b="0" dirty="0"/>
            </a:br>
            <a:r>
              <a:rPr lang="en-US" sz="5400" b="0" dirty="0"/>
              <a:t>Randle Case II</a:t>
            </a:r>
          </a:p>
        </p:txBody>
      </p:sp>
      <p:sp>
        <p:nvSpPr>
          <p:cNvPr id="41" name="Rectangle 40">
            <a:extLst>
              <a:ext uri="{FF2B5EF4-FFF2-40B4-BE49-F238E27FC236}">
                <a16:creationId xmlns:a16="http://schemas.microsoft.com/office/drawing/2014/main" id="{03276692-FA8F-D689-456C-037C609B3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5608879"/>
            <a:ext cx="7759826" cy="124912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31EDBFD3-E3DD-BD4C-53FC-A7F16E5511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3063" y="1226851"/>
            <a:ext cx="4348937" cy="442752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880AC3BD-6C11-D2D0-221B-6887E5722C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99696" y="5631149"/>
            <a:ext cx="4392304" cy="12268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1316A67-A8C8-A40A-1B31-4AC465EE0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0965"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626E277-0D8F-CA8F-6D90-1910D1F74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204578"/>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040CA4F-D7B9-D7DB-A5B1-DDC4C1D880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5598792"/>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135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txBody>
          <a:bodyPr/>
          <a:lstStyle/>
          <a:p>
            <a:endParaRPr lang="en-US"/>
          </a:p>
        </p:txBody>
      </p:sp>
      <p:sp>
        <p:nvSpPr>
          <p:cNvPr id="13" name="Rectangle 12">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64738AB-B6BE-4867-889A-52CE4AC8D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095508"/>
            <a:ext cx="4668819" cy="50168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D30E0F-10C6-298A-C347-E831FFF4ECB8}"/>
              </a:ext>
            </a:extLst>
          </p:cNvPr>
          <p:cNvSpPr>
            <a:spLocks noGrp="1"/>
          </p:cNvSpPr>
          <p:nvPr>
            <p:ph type="title"/>
          </p:nvPr>
        </p:nvSpPr>
        <p:spPr>
          <a:xfrm>
            <a:off x="463825" y="1709530"/>
            <a:ext cx="3754671" cy="2528515"/>
          </a:xfrm>
        </p:spPr>
        <p:txBody>
          <a:bodyPr vert="horz" lIns="109728" tIns="109728" rIns="109728" bIns="91440" rtlCol="0" anchor="b">
            <a:normAutofit/>
          </a:bodyPr>
          <a:lstStyle/>
          <a:p>
            <a:pPr algn="ctr">
              <a:lnSpc>
                <a:spcPct val="125000"/>
              </a:lnSpc>
            </a:pPr>
            <a:r>
              <a:rPr lang="en-US" sz="5400" b="0" cap="all" dirty="0"/>
              <a:t>Q &amp; A</a:t>
            </a:r>
          </a:p>
        </p:txBody>
      </p:sp>
      <p:sp>
        <p:nvSpPr>
          <p:cNvPr id="19" name="Rectangle 18">
            <a:extLst>
              <a:ext uri="{FF2B5EF4-FFF2-40B4-BE49-F238E27FC236}">
                <a16:creationId xmlns:a16="http://schemas.microsoft.com/office/drawing/2014/main" id="{BBD49B71-B686-4DFD-93AD-40CB19B62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72066" y="0"/>
            <a:ext cx="7519934"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Help">
            <a:extLst>
              <a:ext uri="{FF2B5EF4-FFF2-40B4-BE49-F238E27FC236}">
                <a16:creationId xmlns:a16="http://schemas.microsoft.com/office/drawing/2014/main" id="{26161B6F-03F4-E5AE-08ED-9531F69571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21962" y="1095508"/>
            <a:ext cx="5016894" cy="5016894"/>
          </a:xfrm>
          <a:prstGeom prst="rect">
            <a:avLst/>
          </a:prstGeom>
        </p:spPr>
      </p:pic>
      <p:sp>
        <p:nvSpPr>
          <p:cNvPr id="21" name="Rectangle 20">
            <a:extLst>
              <a:ext uri="{FF2B5EF4-FFF2-40B4-BE49-F238E27FC236}">
                <a16:creationId xmlns:a16="http://schemas.microsoft.com/office/drawing/2014/main" id="{7C60369F-A41B-4D6E-8990-30E2715C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6534"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26765E3-02BC-3FCB-5B77-4D6F92035ECA}"/>
              </a:ext>
            </a:extLst>
          </p:cNvPr>
          <p:cNvSpPr txBox="1"/>
          <p:nvPr/>
        </p:nvSpPr>
        <p:spPr>
          <a:xfrm>
            <a:off x="588475" y="4608088"/>
            <a:ext cx="3485165" cy="923330"/>
          </a:xfrm>
          <a:prstGeom prst="rect">
            <a:avLst/>
          </a:prstGeom>
          <a:noFill/>
        </p:spPr>
        <p:txBody>
          <a:bodyPr wrap="square" rtlCol="0">
            <a:spAutoFit/>
          </a:bodyPr>
          <a:lstStyle/>
          <a:p>
            <a:pPr algn="ctr"/>
            <a:r>
              <a:rPr lang="en-US" dirty="0">
                <a:solidFill>
                  <a:schemeClr val="bg1"/>
                </a:solidFill>
              </a:rPr>
              <a:t>Homeowner Q&amp;A will be limited to three (3) minutes per owner</a:t>
            </a:r>
          </a:p>
        </p:txBody>
      </p:sp>
    </p:spTree>
    <p:extLst>
      <p:ext uri="{BB962C8B-B14F-4D97-AF65-F5344CB8AC3E}">
        <p14:creationId xmlns:p14="http://schemas.microsoft.com/office/powerpoint/2010/main" val="2225637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4081DB-1923-4878-AB15-AD54F35A1DC7}"/>
              </a:ext>
            </a:extLst>
          </p:cNvPr>
          <p:cNvSpPr>
            <a:spLocks noGrp="1"/>
          </p:cNvSpPr>
          <p:nvPr>
            <p:ph type="title"/>
          </p:nvPr>
        </p:nvSpPr>
        <p:spPr/>
        <p:txBody>
          <a:bodyPr/>
          <a:lstStyle/>
          <a:p>
            <a:r>
              <a:rPr lang="en-US" dirty="0"/>
              <a:t>THANK YOU!</a:t>
            </a:r>
          </a:p>
        </p:txBody>
      </p:sp>
      <p:sp>
        <p:nvSpPr>
          <p:cNvPr id="5" name="Content Placeholder 4">
            <a:extLst>
              <a:ext uri="{FF2B5EF4-FFF2-40B4-BE49-F238E27FC236}">
                <a16:creationId xmlns:a16="http://schemas.microsoft.com/office/drawing/2014/main" id="{5755816F-F516-477A-8EF2-D8CA20267590}"/>
              </a:ext>
            </a:extLst>
          </p:cNvPr>
          <p:cNvSpPr>
            <a:spLocks noGrp="1"/>
          </p:cNvSpPr>
          <p:nvPr>
            <p:ph idx="1"/>
          </p:nvPr>
        </p:nvSpPr>
        <p:spPr/>
        <p:txBody>
          <a:bodyPr>
            <a:normAutofit/>
          </a:bodyPr>
          <a:lstStyle/>
          <a:p>
            <a:r>
              <a:rPr lang="en-US" dirty="0"/>
              <a:t>Adam Noel, District Manager</a:t>
            </a:r>
          </a:p>
          <a:p>
            <a:r>
              <a:rPr lang="en-US" dirty="0"/>
              <a:t>719-453-1297</a:t>
            </a:r>
          </a:p>
          <a:p>
            <a:r>
              <a:rPr lang="en-US" dirty="0"/>
              <a:t>adam.n@wsdistricts.co</a:t>
            </a:r>
          </a:p>
          <a:p>
            <a:r>
              <a:rPr lang="en-US" dirty="0"/>
              <a:t>bentgrassmd.colorado.gov</a:t>
            </a:r>
          </a:p>
        </p:txBody>
      </p:sp>
    </p:spTree>
    <p:extLst>
      <p:ext uri="{BB962C8B-B14F-4D97-AF65-F5344CB8AC3E}">
        <p14:creationId xmlns:p14="http://schemas.microsoft.com/office/powerpoint/2010/main" val="798203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DE6B89-9484-4E50-8387-C55E031D8549}"/>
              </a:ext>
            </a:extLst>
          </p:cNvPr>
          <p:cNvSpPr>
            <a:spLocks noGrp="1"/>
          </p:cNvSpPr>
          <p:nvPr>
            <p:ph type="title"/>
          </p:nvPr>
        </p:nvSpPr>
        <p:spPr>
          <a:xfrm>
            <a:off x="787178" y="1088589"/>
            <a:ext cx="6623040" cy="1421898"/>
          </a:xfrm>
        </p:spPr>
        <p:txBody>
          <a:bodyPr>
            <a:normAutofit/>
          </a:bodyPr>
          <a:lstStyle/>
          <a:p>
            <a:r>
              <a:rPr lang="en-US" dirty="0"/>
              <a:t>Agenda</a:t>
            </a:r>
          </a:p>
        </p:txBody>
      </p:sp>
      <p:sp>
        <p:nvSpPr>
          <p:cNvPr id="5" name="Content Placeholder 4">
            <a:extLst>
              <a:ext uri="{FF2B5EF4-FFF2-40B4-BE49-F238E27FC236}">
                <a16:creationId xmlns:a16="http://schemas.microsoft.com/office/drawing/2014/main" id="{30EB58E2-A9A0-481A-8B5B-381B836CE40B}"/>
              </a:ext>
            </a:extLst>
          </p:cNvPr>
          <p:cNvSpPr>
            <a:spLocks noGrp="1"/>
          </p:cNvSpPr>
          <p:nvPr>
            <p:ph sz="quarter" idx="14"/>
          </p:nvPr>
        </p:nvSpPr>
        <p:spPr>
          <a:xfrm>
            <a:off x="787399" y="2608954"/>
            <a:ext cx="6622819" cy="2852639"/>
          </a:xfrm>
        </p:spPr>
        <p:txBody>
          <a:bodyPr>
            <a:normAutofit fontScale="85000" lnSpcReduction="20000"/>
          </a:bodyPr>
          <a:lstStyle/>
          <a:p>
            <a:pPr marL="457200" indent="-457200">
              <a:buFont typeface="+mj-lt"/>
              <a:buAutoNum type="arabicPeriod"/>
            </a:pPr>
            <a:r>
              <a:rPr lang="en-US" dirty="0"/>
              <a:t>Introductions/Call To Order</a:t>
            </a:r>
          </a:p>
          <a:p>
            <a:pPr marL="457200" indent="-457200">
              <a:buFont typeface="+mj-lt"/>
              <a:buAutoNum type="arabicPeriod"/>
            </a:pPr>
            <a:r>
              <a:rPr lang="en-US" dirty="0"/>
              <a:t>What is a Metro District?</a:t>
            </a:r>
          </a:p>
          <a:p>
            <a:pPr marL="457200" indent="-457200">
              <a:buFont typeface="+mj-lt"/>
              <a:buAutoNum type="arabicPeriod"/>
            </a:pPr>
            <a:r>
              <a:rPr lang="en-US" dirty="0"/>
              <a:t>District Manager Report</a:t>
            </a:r>
          </a:p>
          <a:p>
            <a:pPr marL="457200" indent="-457200">
              <a:buFont typeface="+mj-lt"/>
              <a:buAutoNum type="arabicPeriod"/>
            </a:pPr>
            <a:r>
              <a:rPr lang="en-US" dirty="0"/>
              <a:t>Board Director Report – Erin Ganaway</a:t>
            </a:r>
          </a:p>
          <a:p>
            <a:pPr marL="457200" indent="-457200">
              <a:buFont typeface="+mj-lt"/>
              <a:buAutoNum type="arabicPeriod"/>
            </a:pPr>
            <a:r>
              <a:rPr lang="en-US" dirty="0"/>
              <a:t>Board President Report – Randle Case II</a:t>
            </a:r>
          </a:p>
          <a:p>
            <a:pPr marL="457200" indent="-457200">
              <a:buFont typeface="+mj-lt"/>
              <a:buAutoNum type="arabicPeriod"/>
            </a:pPr>
            <a:r>
              <a:rPr lang="en-US" dirty="0"/>
              <a:t>Q&amp;A</a:t>
            </a:r>
          </a:p>
        </p:txBody>
      </p:sp>
    </p:spTree>
    <p:extLst>
      <p:ext uri="{BB962C8B-B14F-4D97-AF65-F5344CB8AC3E}">
        <p14:creationId xmlns:p14="http://schemas.microsoft.com/office/powerpoint/2010/main" val="3318299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814B6A3-5F3E-4909-8ED5-87FE82492264}"/>
              </a:ext>
            </a:extLst>
          </p:cNvPr>
          <p:cNvSpPr>
            <a:spLocks noGrp="1"/>
          </p:cNvSpPr>
          <p:nvPr>
            <p:ph type="ctrTitle"/>
          </p:nvPr>
        </p:nvSpPr>
        <p:spPr/>
        <p:txBody>
          <a:bodyPr vert="horz" lIns="109728" tIns="109728" rIns="109728" bIns="91440" rtlCol="0" anchor="ctr">
            <a:normAutofit/>
          </a:bodyPr>
          <a:lstStyle/>
          <a:p>
            <a:r>
              <a:rPr lang="en-US" sz="4800" dirty="0"/>
              <a:t>What is a Metropolitan District?</a:t>
            </a:r>
          </a:p>
        </p:txBody>
      </p:sp>
      <p:pic>
        <p:nvPicPr>
          <p:cNvPr id="41" name="Picture Placeholder 40" descr="A large room with glass walls&#10;">
            <a:extLst>
              <a:ext uri="{FF2B5EF4-FFF2-40B4-BE49-F238E27FC236}">
                <a16:creationId xmlns:a16="http://schemas.microsoft.com/office/drawing/2014/main" id="{9FB4A3D7-302B-4FAB-B9BD-5F75A796AC7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7980" r="7980"/>
          <a:stretch/>
        </p:blipFill>
        <p:spPr/>
      </p:pic>
    </p:spTree>
    <p:extLst>
      <p:ext uri="{BB962C8B-B14F-4D97-AF65-F5344CB8AC3E}">
        <p14:creationId xmlns:p14="http://schemas.microsoft.com/office/powerpoint/2010/main" val="2916022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id="{B7886DF7-FA3D-4AD1-AEC1-578EA3AC8C7D}"/>
              </a:ext>
            </a:extLst>
          </p:cNvPr>
          <p:cNvSpPr>
            <a:spLocks noGrp="1"/>
          </p:cNvSpPr>
          <p:nvPr>
            <p:ph type="subTitle" idx="1"/>
          </p:nvPr>
        </p:nvSpPr>
        <p:spPr>
          <a:xfrm>
            <a:off x="6518714" y="1095509"/>
            <a:ext cx="5569451" cy="4820003"/>
          </a:xfrm>
        </p:spPr>
        <p:txBody>
          <a:bodyPr/>
          <a:lstStyle/>
          <a:p>
            <a:pPr marL="342900" indent="-342900">
              <a:buFont typeface="Arial" panose="020B0604020202020204" pitchFamily="34" charset="0"/>
              <a:buChar char="•"/>
            </a:pPr>
            <a:r>
              <a:rPr lang="en-US" dirty="0"/>
              <a:t>A form of local government that helps facilitate the construction of public infrastructure in new development and redevelopment, such as roads, curb/gutter, parks, and water infrastructure</a:t>
            </a:r>
          </a:p>
          <a:p>
            <a:pPr marL="342900" indent="-342900">
              <a:buFont typeface="Arial" panose="020B0604020202020204" pitchFamily="34" charset="0"/>
              <a:buChar char="•"/>
            </a:pPr>
            <a:r>
              <a:rPr lang="en-US" dirty="0"/>
              <a:t>Function within the constraints provided by county and state laws and regulations</a:t>
            </a:r>
          </a:p>
          <a:p>
            <a:pPr marL="342900" indent="-342900">
              <a:buFont typeface="Arial" panose="020B0604020202020204" pitchFamily="34" charset="0"/>
              <a:buChar char="•"/>
            </a:pPr>
            <a:r>
              <a:rPr lang="en-US" dirty="0"/>
              <a:t>The developer requests money up front in the form of bonds in order to provide the improvements and is paid back through the collection of property tax revenue through an approved Service Plan</a:t>
            </a:r>
          </a:p>
        </p:txBody>
      </p:sp>
      <p:pic>
        <p:nvPicPr>
          <p:cNvPr id="5" name="Picture Placeholder 4" descr="People in the middle of a circular room ">
            <a:extLst>
              <a:ext uri="{FF2B5EF4-FFF2-40B4-BE49-F238E27FC236}">
                <a16:creationId xmlns:a16="http://schemas.microsoft.com/office/drawing/2014/main" id="{0CEB905B-7FDD-4B1A-96BF-B5A081A25FC8}"/>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7618" r="7618"/>
          <a:stretch/>
        </p:blipFill>
        <p:spPr/>
      </p:pic>
    </p:spTree>
    <p:extLst>
      <p:ext uri="{BB962C8B-B14F-4D97-AF65-F5344CB8AC3E}">
        <p14:creationId xmlns:p14="http://schemas.microsoft.com/office/powerpoint/2010/main" val="2779792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B65A9-1ACB-EE49-7672-A927F8F3463B}"/>
              </a:ext>
            </a:extLst>
          </p:cNvPr>
          <p:cNvSpPr>
            <a:spLocks noGrp="1"/>
          </p:cNvSpPr>
          <p:nvPr>
            <p:ph type="title"/>
          </p:nvPr>
        </p:nvSpPr>
        <p:spPr>
          <a:xfrm>
            <a:off x="5141023" y="167463"/>
            <a:ext cx="6565108" cy="1580890"/>
          </a:xfrm>
        </p:spPr>
        <p:txBody>
          <a:bodyPr/>
          <a:lstStyle/>
          <a:p>
            <a:r>
              <a:rPr lang="en-US" sz="3600" dirty="0"/>
              <a:t>District Manager Report</a:t>
            </a:r>
          </a:p>
        </p:txBody>
      </p:sp>
      <p:pic>
        <p:nvPicPr>
          <p:cNvPr id="9" name="Content Placeholder 8" descr="Person alone in an office">
            <a:extLst>
              <a:ext uri="{FF2B5EF4-FFF2-40B4-BE49-F238E27FC236}">
                <a16:creationId xmlns:a16="http://schemas.microsoft.com/office/drawing/2014/main" id="{2C6BF86C-38BB-3B7E-9F36-9166C538BD1D}"/>
              </a:ext>
            </a:extLst>
          </p:cNvPr>
          <p:cNvPicPr>
            <a:picLocks noGrp="1" noChangeAspect="1"/>
          </p:cNvPicPr>
          <p:nvPr>
            <p:ph sz="quarter" idx="16"/>
          </p:nvPr>
        </p:nvPicPr>
        <p:blipFill>
          <a:blip r:embed="rId3" cstate="screen">
            <a:extLst>
              <a:ext uri="{28A0092B-C50C-407E-A947-70E740481C1C}">
                <a14:useLocalDpi xmlns:a14="http://schemas.microsoft.com/office/drawing/2010/main"/>
              </a:ext>
            </a:extLst>
          </a:blip>
          <a:stretch/>
        </p:blipFill>
        <p:spPr>
          <a:xfrm>
            <a:off x="0" y="1038"/>
            <a:ext cx="4613275" cy="6855923"/>
          </a:xfrm>
        </p:spPr>
      </p:pic>
      <p:sp>
        <p:nvSpPr>
          <p:cNvPr id="6" name="Content Placeholder 5">
            <a:extLst>
              <a:ext uri="{FF2B5EF4-FFF2-40B4-BE49-F238E27FC236}">
                <a16:creationId xmlns:a16="http://schemas.microsoft.com/office/drawing/2014/main" id="{2BBAABBD-8A7F-A90C-3E5F-9B47E6255AA6}"/>
              </a:ext>
            </a:extLst>
          </p:cNvPr>
          <p:cNvSpPr>
            <a:spLocks noGrp="1"/>
          </p:cNvSpPr>
          <p:nvPr>
            <p:ph sz="quarter" idx="15"/>
          </p:nvPr>
        </p:nvSpPr>
        <p:spPr/>
        <p:txBody>
          <a:bodyPr>
            <a:normAutofit/>
          </a:bodyPr>
          <a:lstStyle/>
          <a:p>
            <a:pPr marL="285750" indent="-285750">
              <a:lnSpc>
                <a:spcPct val="150000"/>
              </a:lnSpc>
              <a:buFont typeface="Arial" panose="020B0604020202020204" pitchFamily="34" charset="0"/>
              <a:buChar char="•"/>
            </a:pPr>
            <a:r>
              <a:rPr lang="en-US" sz="2400" dirty="0"/>
              <a:t>2025 budget</a:t>
            </a:r>
          </a:p>
          <a:p>
            <a:pPr marL="285750" indent="-285750">
              <a:lnSpc>
                <a:spcPct val="150000"/>
              </a:lnSpc>
              <a:buFont typeface="Arial" panose="020B0604020202020204" pitchFamily="34" charset="0"/>
              <a:buChar char="•"/>
            </a:pPr>
            <a:r>
              <a:rPr lang="en-US" sz="2400" dirty="0"/>
              <a:t>2024 year-end unaudited financial statements</a:t>
            </a:r>
          </a:p>
          <a:p>
            <a:pPr marL="285750" indent="-285750">
              <a:lnSpc>
                <a:spcPct val="150000"/>
              </a:lnSpc>
              <a:buFont typeface="Arial" panose="020B0604020202020204" pitchFamily="34" charset="0"/>
              <a:buChar char="•"/>
            </a:pPr>
            <a:r>
              <a:rPr lang="en-US" sz="2400" dirty="0"/>
              <a:t>2025 landscaping plans</a:t>
            </a:r>
          </a:p>
          <a:p>
            <a:pPr marL="285750" indent="-285750">
              <a:lnSpc>
                <a:spcPct val="150000"/>
              </a:lnSpc>
              <a:buFont typeface="Arial" panose="020B0604020202020204" pitchFamily="34" charset="0"/>
              <a:buChar char="•"/>
            </a:pPr>
            <a:r>
              <a:rPr lang="en-US" sz="2400" dirty="0"/>
              <a:t>Current Bond Status</a:t>
            </a:r>
          </a:p>
        </p:txBody>
      </p:sp>
    </p:spTree>
    <p:extLst>
      <p:ext uri="{BB962C8B-B14F-4D97-AF65-F5344CB8AC3E}">
        <p14:creationId xmlns:p14="http://schemas.microsoft.com/office/powerpoint/2010/main" val="1170108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txBody>
          <a:bodyPr/>
          <a:lstStyle/>
          <a:p>
            <a:endParaRPr lang="en-US"/>
          </a:p>
        </p:txBody>
      </p:sp>
      <p:sp>
        <p:nvSpPr>
          <p:cNvPr id="16" name="Rectangle 15">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CA22F210-7186-4074-94C5-FAD2C2EB15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ED93057-B056-4D1D-B0DA-F1619DAAF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25689"/>
            <a:ext cx="6795928" cy="259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F2388F-70D9-620D-D787-E6D7DC0FE257}"/>
              </a:ext>
            </a:extLst>
          </p:cNvPr>
          <p:cNvSpPr>
            <a:spLocks noGrp="1"/>
          </p:cNvSpPr>
          <p:nvPr>
            <p:ph type="title"/>
          </p:nvPr>
        </p:nvSpPr>
        <p:spPr>
          <a:xfrm>
            <a:off x="1635103" y="1057522"/>
            <a:ext cx="4741843" cy="2173433"/>
          </a:xfrm>
        </p:spPr>
        <p:txBody>
          <a:bodyPr vert="horz" lIns="109728" tIns="109728" rIns="109728" bIns="91440" rtlCol="0" anchor="ctr">
            <a:normAutofit fontScale="90000"/>
          </a:bodyPr>
          <a:lstStyle/>
          <a:p>
            <a:pPr>
              <a:lnSpc>
                <a:spcPct val="125000"/>
              </a:lnSpc>
            </a:pPr>
            <a:r>
              <a:rPr lang="en-US" sz="4400" b="0" cap="all" dirty="0">
                <a:solidFill>
                  <a:schemeClr val="bg1"/>
                </a:solidFill>
              </a:rPr>
              <a:t>2025 Budget – General Fund</a:t>
            </a:r>
          </a:p>
        </p:txBody>
      </p:sp>
      <p:sp>
        <p:nvSpPr>
          <p:cNvPr id="22" name="Rectangle 21">
            <a:extLst>
              <a:ext uri="{FF2B5EF4-FFF2-40B4-BE49-F238E27FC236}">
                <a16:creationId xmlns:a16="http://schemas.microsoft.com/office/drawing/2014/main" id="{F5B41592-BC5E-4AE2-8CA7-91C73FD8F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89697"/>
            <a:ext cx="1070775" cy="2466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B574A3D-9991-4D4A-91DF-0D0DE47DB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5A56255-4961-41E1-887B-7319F23C90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989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7CAD65F-AAC9-4CC9-B5F5-E963F24F45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9936" y="-1"/>
            <a:ext cx="5332064"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809F3DC9-3B7D-5569-A351-49BB6047F20A}"/>
              </a:ext>
            </a:extLst>
          </p:cNvPr>
          <p:cNvPicPr>
            <a:picLocks noGrp="1" noChangeAspect="1"/>
          </p:cNvPicPr>
          <p:nvPr>
            <p:ph sz="quarter" idx="15"/>
          </p:nvPr>
        </p:nvPicPr>
        <p:blipFill>
          <a:blip r:embed="rId2"/>
          <a:stretch>
            <a:fillRect/>
          </a:stretch>
        </p:blipFill>
        <p:spPr>
          <a:xfrm>
            <a:off x="6923943" y="436263"/>
            <a:ext cx="5222324" cy="5985471"/>
          </a:xfrm>
          <a:prstGeom prst="rect">
            <a:avLst/>
          </a:prstGeom>
        </p:spPr>
      </p:pic>
    </p:spTree>
    <p:extLst>
      <p:ext uri="{BB962C8B-B14F-4D97-AF65-F5344CB8AC3E}">
        <p14:creationId xmlns:p14="http://schemas.microsoft.com/office/powerpoint/2010/main" val="3958087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0461543A-C3F9-6436-1EC4-787C1EA64816}"/>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EB1CCE3-FB1D-471C-9AFE-D20E81E64A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25689"/>
            <a:ext cx="6795928" cy="259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0F38E87-6AF8-4488-B608-9FA2F57B40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89697"/>
            <a:ext cx="1070775" cy="2466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CC3B76D-CC6E-42D0-8666-2A2164AB5A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355896"/>
            <a:ext cx="679399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2BA9D6C-8214-4E25-AF8B-48762AD8D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9" y="3419903"/>
            <a:ext cx="5789163" cy="3438097"/>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BE9B8BD-472F-4F54-AC9D-101EE34969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871A14F-64B0-4CCE-900E-695C55EFF3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25689"/>
            <a:ext cx="679399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FDBC76A-295F-4635-A28D-ADA24F38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989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864CBD7-24F8-E849-162E-EAF709E31DBD}"/>
              </a:ext>
            </a:extLst>
          </p:cNvPr>
          <p:cNvPicPr>
            <a:picLocks noChangeAspect="1"/>
          </p:cNvPicPr>
          <p:nvPr/>
        </p:nvPicPr>
        <p:blipFill>
          <a:blip r:embed="rId2"/>
          <a:stretch>
            <a:fillRect/>
          </a:stretch>
        </p:blipFill>
        <p:spPr>
          <a:xfrm>
            <a:off x="6877726" y="1528907"/>
            <a:ext cx="5314273" cy="3781991"/>
          </a:xfrm>
          <a:prstGeom prst="rect">
            <a:avLst/>
          </a:prstGeom>
        </p:spPr>
      </p:pic>
      <p:sp>
        <p:nvSpPr>
          <p:cNvPr id="8" name="Title 1">
            <a:extLst>
              <a:ext uri="{FF2B5EF4-FFF2-40B4-BE49-F238E27FC236}">
                <a16:creationId xmlns:a16="http://schemas.microsoft.com/office/drawing/2014/main" id="{2329A53F-C1A5-E3B0-46FB-9280FC054C05}"/>
              </a:ext>
            </a:extLst>
          </p:cNvPr>
          <p:cNvSpPr txBox="1">
            <a:spLocks/>
          </p:cNvSpPr>
          <p:nvPr/>
        </p:nvSpPr>
        <p:spPr>
          <a:xfrm>
            <a:off x="1635103" y="1057522"/>
            <a:ext cx="4741843" cy="2173433"/>
          </a:xfrm>
          <a:prstGeom prst="rect">
            <a:avLst/>
          </a:prstGeom>
        </p:spPr>
        <p:txBody>
          <a:bodyPr vert="horz" lIns="109728" tIns="109728" rIns="109728" bIns="91440" rtlCol="0" anchor="ctr" anchorCtr="0">
            <a:normAutofit fontScale="97500"/>
          </a:bodyPr>
          <a:lstStyle>
            <a:lvl1pPr algn="l" defTabSz="914400" rtl="0" eaLnBrk="1" latinLnBrk="0" hangingPunct="1">
              <a:lnSpc>
                <a:spcPct val="100000"/>
              </a:lnSpc>
              <a:spcBef>
                <a:spcPct val="0"/>
              </a:spcBef>
              <a:buNone/>
              <a:defRPr sz="3200" b="1" kern="1200" spc="150" baseline="0">
                <a:solidFill>
                  <a:schemeClr val="tx1">
                    <a:lumMod val="75000"/>
                    <a:lumOff val="25000"/>
                  </a:schemeClr>
                </a:solidFill>
                <a:latin typeface="+mj-lt"/>
                <a:ea typeface="+mj-ea"/>
                <a:cs typeface="+mj-cs"/>
              </a:defRPr>
            </a:lvl1pPr>
          </a:lstStyle>
          <a:p>
            <a:pPr>
              <a:lnSpc>
                <a:spcPct val="125000"/>
              </a:lnSpc>
            </a:pPr>
            <a:r>
              <a:rPr lang="en-US" sz="4400" b="0" cap="all" dirty="0">
                <a:solidFill>
                  <a:schemeClr val="bg1"/>
                </a:solidFill>
              </a:rPr>
              <a:t>2025 Budget– Debt Fund</a:t>
            </a:r>
          </a:p>
        </p:txBody>
      </p:sp>
    </p:spTree>
    <p:extLst>
      <p:ext uri="{BB962C8B-B14F-4D97-AF65-F5344CB8AC3E}">
        <p14:creationId xmlns:p14="http://schemas.microsoft.com/office/powerpoint/2010/main" val="2120244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txBody>
          <a:bodyPr/>
          <a:lstStyle/>
          <a:p>
            <a:endParaRPr lang="en-US"/>
          </a:p>
        </p:txBody>
      </p:sp>
      <p:sp>
        <p:nvSpPr>
          <p:cNvPr id="38" name="Rectangle 37">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0" name="Rectangle 39">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362F176A-9349-4CD7-8042-59C0200C8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1096" cy="1056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E9A171F-91A7-42F8-B25C-E38B244E7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064738AB-B6BE-4867-889A-52CE4AC8D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95508"/>
            <a:ext cx="12188950"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FD7AB6-F7E1-73B2-E63C-A97D17EB2725}"/>
              </a:ext>
            </a:extLst>
          </p:cNvPr>
          <p:cNvSpPr>
            <a:spLocks noGrp="1"/>
          </p:cNvSpPr>
          <p:nvPr>
            <p:ph type="title"/>
          </p:nvPr>
        </p:nvSpPr>
        <p:spPr>
          <a:xfrm>
            <a:off x="244870" y="2054704"/>
            <a:ext cx="4354956" cy="2430391"/>
          </a:xfrm>
        </p:spPr>
        <p:txBody>
          <a:bodyPr vert="horz" lIns="109728" tIns="109728" rIns="109728" bIns="91440" rtlCol="0" anchor="b">
            <a:normAutofit/>
          </a:bodyPr>
          <a:lstStyle/>
          <a:p>
            <a:pPr>
              <a:lnSpc>
                <a:spcPct val="125000"/>
              </a:lnSpc>
            </a:pPr>
            <a:r>
              <a:rPr lang="en-US" sz="3600" b="0" cap="all" dirty="0">
                <a:solidFill>
                  <a:schemeClr val="tx2"/>
                </a:solidFill>
              </a:rPr>
              <a:t>2024 Year-End Financials</a:t>
            </a:r>
          </a:p>
        </p:txBody>
      </p:sp>
      <p:sp>
        <p:nvSpPr>
          <p:cNvPr id="48" name="Rectangle 47">
            <a:extLst>
              <a:ext uri="{FF2B5EF4-FFF2-40B4-BE49-F238E27FC236}">
                <a16:creationId xmlns:a16="http://schemas.microsoft.com/office/drawing/2014/main" id="{985AAE23-FCB6-4663-907C-0110B0FDC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67615"/>
            <a:ext cx="4603482" cy="690385"/>
          </a:xfrm>
          <a:prstGeom prst="rect">
            <a:avLst/>
          </a:prstGeom>
          <a:solidFill>
            <a:schemeClr val="bg2">
              <a:lumMod val="9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57851D67-7085-40E2-B146-F91433A28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4" y="6123441"/>
            <a:ext cx="7534656" cy="7345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9C969C2C-E7E3-4052-87D4-61E733EC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7C60369F-A41B-4D6E-8990-30E2715C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136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7DE8320-AB9A-0146-6515-E43E6CFB57D4}"/>
              </a:ext>
            </a:extLst>
          </p:cNvPr>
          <p:cNvPicPr>
            <a:picLocks noChangeAspect="1"/>
          </p:cNvPicPr>
          <p:nvPr/>
        </p:nvPicPr>
        <p:blipFill>
          <a:blip r:embed="rId2"/>
          <a:stretch>
            <a:fillRect/>
          </a:stretch>
        </p:blipFill>
        <p:spPr>
          <a:xfrm>
            <a:off x="4683246" y="1869636"/>
            <a:ext cx="3662819" cy="3479677"/>
          </a:xfrm>
          <a:prstGeom prst="rect">
            <a:avLst/>
          </a:prstGeom>
        </p:spPr>
      </p:pic>
      <p:sp>
        <p:nvSpPr>
          <p:cNvPr id="56" name="Rectangle 55">
            <a:extLst>
              <a:ext uri="{FF2B5EF4-FFF2-40B4-BE49-F238E27FC236}">
                <a16:creationId xmlns:a16="http://schemas.microsoft.com/office/drawing/2014/main" id="{56A898E0-0F1C-4CD6-BBAB-3A481A2F02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00792" y="1057665"/>
            <a:ext cx="64008" cy="50657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E215906-47B1-3E25-4376-FBF32AF39026}"/>
              </a:ext>
            </a:extLst>
          </p:cNvPr>
          <p:cNvPicPr>
            <a:picLocks noChangeAspect="1"/>
          </p:cNvPicPr>
          <p:nvPr/>
        </p:nvPicPr>
        <p:blipFill>
          <a:blip r:embed="rId3"/>
          <a:stretch>
            <a:fillRect/>
          </a:stretch>
        </p:blipFill>
        <p:spPr>
          <a:xfrm>
            <a:off x="8471588" y="2127008"/>
            <a:ext cx="3626450" cy="2964622"/>
          </a:xfrm>
          <a:prstGeom prst="rect">
            <a:avLst/>
          </a:prstGeom>
        </p:spPr>
      </p:pic>
    </p:spTree>
    <p:extLst>
      <p:ext uri="{BB962C8B-B14F-4D97-AF65-F5344CB8AC3E}">
        <p14:creationId xmlns:p14="http://schemas.microsoft.com/office/powerpoint/2010/main" val="1678362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txBody>
          <a:bodyPr/>
          <a:lstStyle/>
          <a:p>
            <a:endParaRPr lang="en-US"/>
          </a:p>
        </p:txBody>
      </p:sp>
      <p:sp>
        <p:nvSpPr>
          <p:cNvPr id="18" name="Rectangle 17">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362F176A-9349-4CD7-8042-59C0200C8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1096" cy="1056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E9A171F-91A7-42F8-B25C-E38B244E7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64738AB-B6BE-4867-889A-52CE4AC8D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95508"/>
            <a:ext cx="12188950"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61B7A2FD-E478-AFDD-FAFA-D01697773E41}"/>
              </a:ext>
            </a:extLst>
          </p:cNvPr>
          <p:cNvSpPr>
            <a:spLocks noGrp="1"/>
          </p:cNvSpPr>
          <p:nvPr>
            <p:ph type="title"/>
          </p:nvPr>
        </p:nvSpPr>
        <p:spPr>
          <a:xfrm>
            <a:off x="366811" y="2164742"/>
            <a:ext cx="3907473" cy="2528515"/>
          </a:xfrm>
        </p:spPr>
        <p:txBody>
          <a:bodyPr vert="horz" lIns="109728" tIns="109728" rIns="109728" bIns="91440" rtlCol="0" anchor="b">
            <a:normAutofit/>
          </a:bodyPr>
          <a:lstStyle/>
          <a:p>
            <a:pPr>
              <a:lnSpc>
                <a:spcPct val="115000"/>
              </a:lnSpc>
            </a:pPr>
            <a:r>
              <a:rPr lang="en-US" sz="3300" b="0" cap="all" dirty="0">
                <a:solidFill>
                  <a:schemeClr val="tx2"/>
                </a:solidFill>
              </a:rPr>
              <a:t>2024 Year-End Financials (Cont.)</a:t>
            </a:r>
          </a:p>
        </p:txBody>
      </p:sp>
      <p:sp>
        <p:nvSpPr>
          <p:cNvPr id="28" name="Rectangle 27">
            <a:extLst>
              <a:ext uri="{FF2B5EF4-FFF2-40B4-BE49-F238E27FC236}">
                <a16:creationId xmlns:a16="http://schemas.microsoft.com/office/drawing/2014/main" id="{985AAE23-FCB6-4663-907C-0110B0FDC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67615"/>
            <a:ext cx="4603482" cy="690385"/>
          </a:xfrm>
          <a:prstGeom prst="rect">
            <a:avLst/>
          </a:prstGeom>
          <a:solidFill>
            <a:schemeClr val="bg2">
              <a:lumMod val="9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7851D67-7085-40E2-B146-F91433A28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4" y="6123441"/>
            <a:ext cx="7534656" cy="7345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C969C2C-E7E3-4052-87D4-61E733EC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C60369F-A41B-4D6E-8990-30E2715C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136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32CA2D1-3975-0752-05CC-D9A21C78214E}"/>
              </a:ext>
            </a:extLst>
          </p:cNvPr>
          <p:cNvPicPr>
            <a:picLocks noChangeAspect="1"/>
          </p:cNvPicPr>
          <p:nvPr/>
        </p:nvPicPr>
        <p:blipFill>
          <a:blip r:embed="rId2"/>
          <a:stretch>
            <a:fillRect/>
          </a:stretch>
        </p:blipFill>
        <p:spPr>
          <a:xfrm>
            <a:off x="4696084" y="1864942"/>
            <a:ext cx="3647950" cy="3128116"/>
          </a:xfrm>
          <a:prstGeom prst="rect">
            <a:avLst/>
          </a:prstGeom>
        </p:spPr>
      </p:pic>
      <p:sp>
        <p:nvSpPr>
          <p:cNvPr id="36" name="Rectangle 35">
            <a:extLst>
              <a:ext uri="{FF2B5EF4-FFF2-40B4-BE49-F238E27FC236}">
                <a16:creationId xmlns:a16="http://schemas.microsoft.com/office/drawing/2014/main" id="{56A898E0-0F1C-4CD6-BBAB-3A481A2F02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00792" y="1057665"/>
            <a:ext cx="64008" cy="50657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BE94894-A290-8A21-891D-D2420D4B8ADF}"/>
              </a:ext>
            </a:extLst>
          </p:cNvPr>
          <p:cNvPicPr>
            <a:picLocks noChangeAspect="1"/>
          </p:cNvPicPr>
          <p:nvPr/>
        </p:nvPicPr>
        <p:blipFill>
          <a:blip r:embed="rId3"/>
          <a:stretch>
            <a:fillRect/>
          </a:stretch>
        </p:blipFill>
        <p:spPr>
          <a:xfrm>
            <a:off x="8488026" y="1864942"/>
            <a:ext cx="3677697" cy="3135236"/>
          </a:xfrm>
          <a:prstGeom prst="rect">
            <a:avLst/>
          </a:prstGeom>
        </p:spPr>
      </p:pic>
    </p:spTree>
    <p:extLst>
      <p:ext uri="{BB962C8B-B14F-4D97-AF65-F5344CB8AC3E}">
        <p14:creationId xmlns:p14="http://schemas.microsoft.com/office/powerpoint/2010/main" val="1340890008"/>
      </p:ext>
    </p:extLst>
  </p:cSld>
  <p:clrMapOvr>
    <a:masterClrMapping/>
  </p:clrMapOvr>
</p:sld>
</file>

<file path=ppt/theme/theme1.xml><?xml version="1.0" encoding="utf-8"?>
<a:theme xmlns:a="http://schemas.openxmlformats.org/drawingml/2006/main" name="ShojiVTI">
  <a:themeElements>
    <a:clrScheme name="Shoji">
      <a:dk1>
        <a:sysClr val="windowText" lastClr="000000"/>
      </a:dk1>
      <a:lt1>
        <a:sysClr val="window" lastClr="FFFFFF"/>
      </a:lt1>
      <a:dk2>
        <a:srgbClr val="595460"/>
      </a:dk2>
      <a:lt2>
        <a:srgbClr val="EBEDEB"/>
      </a:lt2>
      <a:accent1>
        <a:srgbClr val="97A7B8"/>
      </a:accent1>
      <a:accent2>
        <a:srgbClr val="A5B592"/>
      </a:accent2>
      <a:accent3>
        <a:srgbClr val="CED228"/>
      </a:accent3>
      <a:accent4>
        <a:srgbClr val="D1C499"/>
      </a:accent4>
      <a:accent5>
        <a:srgbClr val="BDB3B6"/>
      </a:accent5>
      <a:accent6>
        <a:srgbClr val="C5A98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ojiVTI" id="{00D0DDEB-E771-48E5-9E96-0647434F08B1}" vid="{9D22D596-7FD0-4F89-958C-AD79A09491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FF477C-132F-44F8-8C56-EBFF95FAF97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2C1AA24C-4CA6-40FF-8947-DA1F6F4745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36CB81-A037-44A8-88EB-C0C0F17FD4B1}">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{314B460E-A747-4185-98F0-0BBD3946E4DE}tf56000440_win32</Template>
  <TotalTime>74</TotalTime>
  <Words>407</Words>
  <Application>Microsoft Office PowerPoint</Application>
  <PresentationFormat>Widescreen</PresentationFormat>
  <Paragraphs>88</Paragraphs>
  <Slides>15</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Meiryo</vt:lpstr>
      <vt:lpstr>Arial</vt:lpstr>
      <vt:lpstr>Calibri</vt:lpstr>
      <vt:lpstr>Corbel</vt:lpstr>
      <vt:lpstr>Times New Roman</vt:lpstr>
      <vt:lpstr>Wingdings</vt:lpstr>
      <vt:lpstr>ShojiVTI</vt:lpstr>
      <vt:lpstr>Bent Grass Metropolitan District Annual Meeting </vt:lpstr>
      <vt:lpstr>Agenda</vt:lpstr>
      <vt:lpstr>What is a Metropolitan District?</vt:lpstr>
      <vt:lpstr>PowerPoint Presentation</vt:lpstr>
      <vt:lpstr>District Manager Report</vt:lpstr>
      <vt:lpstr>2025 Budget – General Fund</vt:lpstr>
      <vt:lpstr>PowerPoint Presentation</vt:lpstr>
      <vt:lpstr>2024 Year-End Financials</vt:lpstr>
      <vt:lpstr>2024 Year-End Financials (Cont.)</vt:lpstr>
      <vt:lpstr>2025 Landscaping Plans</vt:lpstr>
      <vt:lpstr>Current Bond Status</vt:lpstr>
      <vt:lpstr>Board Director Report –  Erin Ganaway</vt:lpstr>
      <vt:lpstr>Board President Report –  Randle Case II</vt:lpstr>
      <vt:lpstr>Q &amp; 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Adam Noel</dc:creator>
  <cp:lastModifiedBy>Adam Noel</cp:lastModifiedBy>
  <cp:revision>27</cp:revision>
  <dcterms:created xsi:type="dcterms:W3CDTF">2025-02-05T15:27:24Z</dcterms:created>
  <dcterms:modified xsi:type="dcterms:W3CDTF">2025-02-06T17:28:55Z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